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5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3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9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4264" r:id="rId2"/>
    <p:sldId id="256" r:id="rId3"/>
    <p:sldId id="257" r:id="rId4"/>
    <p:sldId id="258" r:id="rId5"/>
    <p:sldId id="4255" r:id="rId6"/>
    <p:sldId id="4269" r:id="rId7"/>
    <p:sldId id="4270" r:id="rId8"/>
    <p:sldId id="4311" r:id="rId9"/>
    <p:sldId id="4312" r:id="rId10"/>
    <p:sldId id="4271" r:id="rId11"/>
    <p:sldId id="4276" r:id="rId12"/>
    <p:sldId id="4134" r:id="rId13"/>
    <p:sldId id="4256" r:id="rId14"/>
    <p:sldId id="4250" r:id="rId15"/>
    <p:sldId id="313" r:id="rId16"/>
    <p:sldId id="314" r:id="rId17"/>
    <p:sldId id="315" r:id="rId18"/>
    <p:sldId id="4330" r:id="rId19"/>
    <p:sldId id="4277" r:id="rId20"/>
    <p:sldId id="4252" r:id="rId21"/>
    <p:sldId id="4253" r:id="rId22"/>
    <p:sldId id="4254" r:id="rId23"/>
    <p:sldId id="4279" r:id="rId24"/>
    <p:sldId id="259" r:id="rId25"/>
    <p:sldId id="260" r:id="rId26"/>
    <p:sldId id="4272" r:id="rId27"/>
    <p:sldId id="261" r:id="rId28"/>
    <p:sldId id="4273" r:id="rId29"/>
    <p:sldId id="262" r:id="rId30"/>
    <p:sldId id="4259" r:id="rId31"/>
    <p:sldId id="4308" r:id="rId32"/>
    <p:sldId id="4307" r:id="rId33"/>
    <p:sldId id="263" r:id="rId34"/>
    <p:sldId id="293" r:id="rId35"/>
    <p:sldId id="291" r:id="rId36"/>
    <p:sldId id="4281" r:id="rId37"/>
    <p:sldId id="4313" r:id="rId38"/>
    <p:sldId id="4282" r:id="rId39"/>
    <p:sldId id="4314" r:id="rId40"/>
    <p:sldId id="4283" r:id="rId41"/>
    <p:sldId id="4284" r:id="rId42"/>
    <p:sldId id="4321" r:id="rId43"/>
    <p:sldId id="292" r:id="rId44"/>
    <p:sldId id="4251" r:id="rId45"/>
    <p:sldId id="4260" r:id="rId46"/>
    <p:sldId id="271" r:id="rId47"/>
    <p:sldId id="4322" r:id="rId48"/>
    <p:sldId id="4263" r:id="rId49"/>
    <p:sldId id="4266" r:id="rId50"/>
    <p:sldId id="4267" r:id="rId51"/>
    <p:sldId id="4265" r:id="rId52"/>
    <p:sldId id="4287" r:id="rId53"/>
    <p:sldId id="4288" r:id="rId54"/>
    <p:sldId id="4289" r:id="rId55"/>
    <p:sldId id="272" r:id="rId56"/>
    <p:sldId id="4323" r:id="rId57"/>
    <p:sldId id="4280" r:id="rId58"/>
    <p:sldId id="4262" r:id="rId59"/>
    <p:sldId id="4306" r:id="rId60"/>
    <p:sldId id="274" r:id="rId61"/>
    <p:sldId id="4305" r:id="rId62"/>
    <p:sldId id="276" r:id="rId63"/>
    <p:sldId id="4304" r:id="rId64"/>
    <p:sldId id="4295" r:id="rId65"/>
    <p:sldId id="278" r:id="rId66"/>
    <p:sldId id="4303" r:id="rId67"/>
    <p:sldId id="280" r:id="rId68"/>
    <p:sldId id="4296" r:id="rId69"/>
    <p:sldId id="4302" r:id="rId70"/>
    <p:sldId id="282" r:id="rId71"/>
    <p:sldId id="4326" r:id="rId72"/>
    <p:sldId id="4327" r:id="rId73"/>
    <p:sldId id="4325" r:id="rId74"/>
    <p:sldId id="4328" r:id="rId75"/>
    <p:sldId id="4298" r:id="rId76"/>
    <p:sldId id="4297" r:id="rId77"/>
    <p:sldId id="284" r:id="rId78"/>
    <p:sldId id="4207" r:id="rId79"/>
    <p:sldId id="4240" r:id="rId80"/>
    <p:sldId id="285" r:id="rId81"/>
    <p:sldId id="286" r:id="rId82"/>
    <p:sldId id="4329" r:id="rId83"/>
    <p:sldId id="4300" r:id="rId84"/>
    <p:sldId id="4223" r:id="rId85"/>
    <p:sldId id="4299" r:id="rId86"/>
    <p:sldId id="4227" r:id="rId87"/>
    <p:sldId id="4228" r:id="rId88"/>
    <p:sldId id="4310" r:id="rId89"/>
    <p:sldId id="363" r:id="rId90"/>
    <p:sldId id="4331" r:id="rId91"/>
  </p:sldIdLst>
  <p:sldSz cx="12192000" cy="6858000"/>
  <p:notesSz cx="6881813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234"/>
    <a:srgbClr val="BCDEDA"/>
    <a:srgbClr val="4C9A91"/>
    <a:srgbClr val="70578F"/>
    <a:srgbClr val="39B7AB"/>
    <a:srgbClr val="AE9CC4"/>
    <a:srgbClr val="6EA92D"/>
    <a:srgbClr val="87CB3D"/>
    <a:srgbClr val="A38EBC"/>
    <a:srgbClr val="1DD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79190" autoAdjust="0"/>
  </p:normalViewPr>
  <p:slideViewPr>
    <p:cSldViewPr>
      <p:cViewPr varScale="1">
        <p:scale>
          <a:sx n="55" d="100"/>
          <a:sy n="55" d="100"/>
        </p:scale>
        <p:origin x="1248" y="72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9" d="100"/>
          <a:sy n="69" d="100"/>
        </p:scale>
        <p:origin x="19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>
        <a:solidFill>
          <a:srgbClr val="406FC4"/>
        </a:solidFill>
      </dgm:spPr>
      <dgm:t>
        <a:bodyPr/>
        <a:lstStyle/>
        <a:p>
          <a:r>
            <a:rPr lang="es-ES" sz="1800" dirty="0">
              <a:solidFill>
                <a:schemeClr val="bg1"/>
              </a:solidFill>
            </a:rPr>
            <a:t>17 Principios</a:t>
          </a:r>
          <a:endParaRPr lang="es-MX" sz="1800" dirty="0">
            <a:solidFill>
              <a:schemeClr val="bg1"/>
            </a:solidFill>
          </a:endParaRPr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1800">
            <a:solidFill>
              <a:schemeClr val="bg1"/>
            </a:solidFill>
          </a:endParaRPr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1800">
            <a:solidFill>
              <a:schemeClr val="bg1"/>
            </a:solidFill>
          </a:endParaRPr>
        </a:p>
      </dgm:t>
    </dgm:pt>
    <dgm:pt modelId="{B457E120-55E3-474D-92DA-2CB885867A86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800" dirty="0">
              <a:solidFill>
                <a:schemeClr val="tx1"/>
              </a:solidFill>
            </a:rPr>
            <a:t>50 Puntos de interés</a:t>
          </a:r>
          <a:endParaRPr lang="es-MX" sz="1800" dirty="0">
            <a:solidFill>
              <a:schemeClr val="tx1"/>
            </a:solidFill>
          </a:endParaRPr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1800">
            <a:solidFill>
              <a:schemeClr val="bg1"/>
            </a:solidFill>
          </a:endParaRPr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1800">
            <a:solidFill>
              <a:schemeClr val="bg1"/>
            </a:solidFill>
          </a:endParaRPr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>
        <a:ln>
          <a:solidFill>
            <a:schemeClr val="accent1"/>
          </a:solidFill>
        </a:ln>
      </dgm:spPr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C1D0F8-BC1B-4F2D-9FD7-2771D0875C8D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C196D009-ADA1-4236-8868-F05F1518FFEC}">
      <dgm:prSet phldrT="[Texto]" custT="1"/>
      <dgm:spPr/>
      <dgm:t>
        <a:bodyPr/>
        <a:lstStyle/>
        <a:p>
          <a:endParaRPr lang="es-MX" sz="1800" dirty="0">
            <a:latin typeface="Proxima Nova Rg" panose="02000506030000020004" pitchFamily="50" charset="0"/>
          </a:endParaRPr>
        </a:p>
        <a:p>
          <a:r>
            <a:rPr lang="es-MX" sz="1800" dirty="0">
              <a:latin typeface="Proxima Nova Rg" panose="02000506030000020004" pitchFamily="50" charset="0"/>
            </a:rPr>
            <a:t>Legalidad</a:t>
          </a:r>
        </a:p>
        <a:p>
          <a:endParaRPr lang="es-MX" sz="1800" dirty="0">
            <a:latin typeface="Proxima Nova Rg" panose="02000506030000020004" pitchFamily="50" charset="0"/>
          </a:endParaRPr>
        </a:p>
      </dgm:t>
    </dgm:pt>
    <dgm:pt modelId="{6803855C-5BE8-4AF9-A88E-BAE93A23387E}" type="parTrans" cxnId="{E85208E9-0998-4DC0-9029-EEE5636DE29B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2B9CB234-EB80-41F7-A053-00E156679D11}" type="sibTrans" cxnId="{E85208E9-0998-4DC0-9029-EEE5636DE29B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4E29EAC5-9636-4EF6-A73C-92557718561A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Honradez</a:t>
          </a:r>
        </a:p>
      </dgm:t>
    </dgm:pt>
    <dgm:pt modelId="{1B53F86E-DAA5-45BE-A500-DD37DFEBEFCC}" type="parTrans" cxnId="{D781D797-7B6A-44AD-A34D-FAAFF9A7A36A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E798A6C-8D89-4277-B1E8-797E4DDDFD0B}" type="sibTrans" cxnId="{D781D797-7B6A-44AD-A34D-FAAFF9A7A36A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718025A-7CBA-44E7-9652-38CAE895F5BF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Lealtad</a:t>
          </a:r>
        </a:p>
      </dgm:t>
    </dgm:pt>
    <dgm:pt modelId="{359EF462-29CC-4DD2-BBC0-05DC55EB4DAC}" type="parTrans" cxnId="{157F9F19-FEE0-4048-998A-04152AC0C278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78382D22-B5BA-4BF3-A100-6E2B7B6B77BE}" type="sibTrans" cxnId="{157F9F19-FEE0-4048-998A-04152AC0C278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F3940BC8-AE71-4F65-B443-8E058593591B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Imparcialidad</a:t>
          </a:r>
        </a:p>
      </dgm:t>
    </dgm:pt>
    <dgm:pt modelId="{A885C8C7-0130-411D-83CE-31EDB85311CD}" type="parTrans" cxnId="{6D2601C1-3D9A-45B7-A2A1-AFF0F77A71EC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BB78A344-72B0-4936-A6E7-59C46FB6E2D3}" type="sibTrans" cxnId="{6D2601C1-3D9A-45B7-A2A1-AFF0F77A71EC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D0C92B5-2CCC-4DFC-8659-C0CCA7124026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Eficiencia</a:t>
          </a:r>
        </a:p>
      </dgm:t>
    </dgm:pt>
    <dgm:pt modelId="{7AE7666D-F6BB-4D77-8D12-8740DE9D10AC}" type="parTrans" cxnId="{942A9596-8414-48CB-A0CB-89E0E2AAB1CB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45A7F147-64DE-4B7F-BB86-3A6279C4A62A}" type="sibTrans" cxnId="{942A9596-8414-48CB-A0CB-89E0E2AAB1CB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C79457D1-AD4D-451C-88DB-9670FEAFDA9F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Eficacia</a:t>
          </a:r>
        </a:p>
      </dgm:t>
    </dgm:pt>
    <dgm:pt modelId="{3C087157-D236-42DC-88EE-589E0154833E}" type="parTrans" cxnId="{9AB32C19-3F34-4AB9-81C3-CEDCB0933939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FDF3EA9C-315B-4A68-8F63-5154C55A0FD9}" type="sibTrans" cxnId="{9AB32C19-3F34-4AB9-81C3-CEDCB0933939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7C364B90-0499-4EA8-A381-9252E92F3B8D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Honestidad</a:t>
          </a:r>
        </a:p>
      </dgm:t>
    </dgm:pt>
    <dgm:pt modelId="{75673E47-477C-49E3-8300-C50D00E62F17}" type="parTrans" cxnId="{84D35139-0CBA-485F-ADF6-E2E3D075AC24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9A811920-086B-4A03-AA21-E98D1C84A58F}" type="sibTrans" cxnId="{84D35139-0CBA-485F-ADF6-E2E3D075AC24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A2AB339C-07CC-4075-94B4-EF602C1E481D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Imparcialidad</a:t>
          </a:r>
        </a:p>
      </dgm:t>
    </dgm:pt>
    <dgm:pt modelId="{AD8266C8-CD7B-4E31-B1A0-A6F1D768236C}" type="parTrans" cxnId="{7D7FE94F-CC87-4FB6-BB1D-EE4AE0337FD6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91FB23E5-6582-4C6A-9BAD-4C7B4B5BEFB9}" type="sibTrans" cxnId="{7D7FE94F-CC87-4FB6-BB1D-EE4AE0337FD6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484CC58C-D9DC-4029-B505-607E16379C7E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Liderazgo</a:t>
          </a:r>
        </a:p>
      </dgm:t>
    </dgm:pt>
    <dgm:pt modelId="{AB6658C9-A5FA-48CB-A1E1-DC0932686946}" type="parTrans" cxnId="{3030359C-0DF5-41DB-ACFD-FAB48E10C066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B353CE2A-E4B5-4118-8D1C-21B7D991893C}" type="sibTrans" cxnId="{3030359C-0DF5-41DB-ACFD-FAB48E10C066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8AA70E6D-E1F5-43CA-84E8-90ED0AD2620B}">
      <dgm:prSet phldrT="[Texto]" custT="1"/>
      <dgm:spPr/>
      <dgm:t>
        <a:bodyPr/>
        <a:lstStyle/>
        <a:p>
          <a:r>
            <a:rPr lang="es-MX" sz="1600" dirty="0">
              <a:latin typeface="Proxima Nova Rg" panose="02000506030000020004" pitchFamily="50" charset="0"/>
            </a:rPr>
            <a:t>Rendición de Cuentas</a:t>
          </a:r>
        </a:p>
      </dgm:t>
    </dgm:pt>
    <dgm:pt modelId="{AD989BBB-ACCF-4B85-871C-34676D8F5468}" type="parTrans" cxnId="{3297E324-81E0-4B91-BA2F-4D067C60C51F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CFE9AD19-0414-4E8B-90A3-481C5F54C81A}" type="sibTrans" cxnId="{3297E324-81E0-4B91-BA2F-4D067C60C51F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EE50257F-6416-4922-AB01-46AFB69E6D47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Respeto </a:t>
          </a:r>
        </a:p>
      </dgm:t>
    </dgm:pt>
    <dgm:pt modelId="{0C38CC82-BE06-495D-81B4-2B12FA5DF6F2}" type="parTrans" cxnId="{3736395E-28E7-437E-A9F9-12866E243BB1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A18B11AA-32BB-4307-B1B5-866C778C53B6}" type="sibTrans" cxnId="{3736395E-28E7-437E-A9F9-12866E243BB1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ACF59DDF-D5B9-4F9B-AD44-10C9D0459CB9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Transparencia </a:t>
          </a:r>
        </a:p>
      </dgm:t>
    </dgm:pt>
    <dgm:pt modelId="{7A397FF1-35CE-404B-88C4-4057947DCB3A}" type="parTrans" cxnId="{24E4E9BD-9EA8-4A45-AE3E-456A99273C90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8B828F73-1D07-4B1B-BE64-21FCF1A0DA07}" type="sibTrans" cxnId="{24E4E9BD-9EA8-4A45-AE3E-456A99273C90}">
      <dgm:prSet/>
      <dgm:spPr/>
      <dgm:t>
        <a:bodyPr/>
        <a:lstStyle/>
        <a:p>
          <a:endParaRPr lang="es-MX" sz="1800">
            <a:latin typeface="Proxima Nova Rg" panose="02000506030000020004" pitchFamily="50" charset="0"/>
          </a:endParaRPr>
        </a:p>
      </dgm:t>
    </dgm:pt>
    <dgm:pt modelId="{5706CC9F-57BD-4355-A924-7CB2658926D0}" type="pres">
      <dgm:prSet presAssocID="{4BC1D0F8-BC1B-4F2D-9FD7-2771D0875C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4D9204-7C64-414D-94A9-CBFB13524EAF}" type="pres">
      <dgm:prSet presAssocID="{C196D009-ADA1-4236-8868-F05F1518FFEC}" presName="parentLin" presStyleCnt="0"/>
      <dgm:spPr/>
    </dgm:pt>
    <dgm:pt modelId="{4E819745-88DF-418D-9710-F29C0F9B1E76}" type="pres">
      <dgm:prSet presAssocID="{C196D009-ADA1-4236-8868-F05F1518FFEC}" presName="parentLeftMargin" presStyleLbl="node1" presStyleIdx="0" presStyleCnt="12"/>
      <dgm:spPr/>
      <dgm:t>
        <a:bodyPr/>
        <a:lstStyle/>
        <a:p>
          <a:endParaRPr lang="es-MX"/>
        </a:p>
      </dgm:t>
    </dgm:pt>
    <dgm:pt modelId="{E51042D6-F97C-433B-A5A3-7D32DB578BA8}" type="pres">
      <dgm:prSet presAssocID="{C196D009-ADA1-4236-8868-F05F1518FFEC}" presName="parentText" presStyleLbl="node1" presStyleIdx="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D26862-82FE-444D-BD1A-50E3D52C245B}" type="pres">
      <dgm:prSet presAssocID="{C196D009-ADA1-4236-8868-F05F1518FFEC}" presName="negativeSpace" presStyleCnt="0"/>
      <dgm:spPr/>
    </dgm:pt>
    <dgm:pt modelId="{391744D5-1F51-4294-A9A2-39A9E3ACA331}" type="pres">
      <dgm:prSet presAssocID="{C196D009-ADA1-4236-8868-F05F1518FFEC}" presName="childText" presStyleLbl="conFgAcc1" presStyleIdx="0" presStyleCnt="12">
        <dgm:presLayoutVars>
          <dgm:bulletEnabled val="1"/>
        </dgm:presLayoutVars>
      </dgm:prSet>
      <dgm:spPr/>
    </dgm:pt>
    <dgm:pt modelId="{E9DF0705-9BB3-4DD4-B99D-E3D055B3FC0C}" type="pres">
      <dgm:prSet presAssocID="{2B9CB234-EB80-41F7-A053-00E156679D11}" presName="spaceBetweenRectangles" presStyleCnt="0"/>
      <dgm:spPr/>
    </dgm:pt>
    <dgm:pt modelId="{F5B34C33-4121-4BC1-AB11-E11143272FF9}" type="pres">
      <dgm:prSet presAssocID="{4E29EAC5-9636-4EF6-A73C-92557718561A}" presName="parentLin" presStyleCnt="0"/>
      <dgm:spPr/>
    </dgm:pt>
    <dgm:pt modelId="{63890853-58A9-42EF-BCE1-1DB3ADBA2611}" type="pres">
      <dgm:prSet presAssocID="{4E29EAC5-9636-4EF6-A73C-92557718561A}" presName="parentLeftMargin" presStyleLbl="node1" presStyleIdx="0" presStyleCnt="12"/>
      <dgm:spPr/>
      <dgm:t>
        <a:bodyPr/>
        <a:lstStyle/>
        <a:p>
          <a:endParaRPr lang="es-MX"/>
        </a:p>
      </dgm:t>
    </dgm:pt>
    <dgm:pt modelId="{6DCDDA4E-08E5-4F82-8B28-F1BB54D08987}" type="pres">
      <dgm:prSet presAssocID="{4E29EAC5-9636-4EF6-A73C-92557718561A}" presName="parentText" presStyleLbl="node1" presStyleIdx="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B39322-5F67-40C4-AD42-32E374619708}" type="pres">
      <dgm:prSet presAssocID="{4E29EAC5-9636-4EF6-A73C-92557718561A}" presName="negativeSpace" presStyleCnt="0"/>
      <dgm:spPr/>
    </dgm:pt>
    <dgm:pt modelId="{B415C71E-053A-4461-9557-6411CA21AE0A}" type="pres">
      <dgm:prSet presAssocID="{4E29EAC5-9636-4EF6-A73C-92557718561A}" presName="childText" presStyleLbl="conFgAcc1" presStyleIdx="1" presStyleCnt="12">
        <dgm:presLayoutVars>
          <dgm:bulletEnabled val="1"/>
        </dgm:presLayoutVars>
      </dgm:prSet>
      <dgm:spPr/>
    </dgm:pt>
    <dgm:pt modelId="{28CD3A8B-2D0A-4475-BBF5-7A92CF22D195}" type="pres">
      <dgm:prSet presAssocID="{3E798A6C-8D89-4277-B1E8-797E4DDDFD0B}" presName="spaceBetweenRectangles" presStyleCnt="0"/>
      <dgm:spPr/>
    </dgm:pt>
    <dgm:pt modelId="{98829A64-5A1C-45CC-8386-4DCDBE6BE3C9}" type="pres">
      <dgm:prSet presAssocID="{A718025A-7CBA-44E7-9652-38CAE895F5BF}" presName="parentLin" presStyleCnt="0"/>
      <dgm:spPr/>
    </dgm:pt>
    <dgm:pt modelId="{8293E805-A1E0-49E8-B7DB-DD603C4D2B71}" type="pres">
      <dgm:prSet presAssocID="{A718025A-7CBA-44E7-9652-38CAE895F5BF}" presName="parentLeftMargin" presStyleLbl="node1" presStyleIdx="1" presStyleCnt="12"/>
      <dgm:spPr/>
      <dgm:t>
        <a:bodyPr/>
        <a:lstStyle/>
        <a:p>
          <a:endParaRPr lang="es-MX"/>
        </a:p>
      </dgm:t>
    </dgm:pt>
    <dgm:pt modelId="{AEF15031-E3C2-4E1E-A64B-E81250748284}" type="pres">
      <dgm:prSet presAssocID="{A718025A-7CBA-44E7-9652-38CAE895F5BF}" presName="parentText" presStyleLbl="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9522DC-2876-4ECC-8E6A-B0B57C2868CA}" type="pres">
      <dgm:prSet presAssocID="{A718025A-7CBA-44E7-9652-38CAE895F5BF}" presName="negativeSpace" presStyleCnt="0"/>
      <dgm:spPr/>
    </dgm:pt>
    <dgm:pt modelId="{15CD3702-85D8-4337-B8CD-004AC44AD222}" type="pres">
      <dgm:prSet presAssocID="{A718025A-7CBA-44E7-9652-38CAE895F5BF}" presName="childText" presStyleLbl="conFgAcc1" presStyleIdx="2" presStyleCnt="12" custLinFactNeighborY="20912">
        <dgm:presLayoutVars>
          <dgm:bulletEnabled val="1"/>
        </dgm:presLayoutVars>
      </dgm:prSet>
      <dgm:spPr/>
    </dgm:pt>
    <dgm:pt modelId="{24F893E9-7814-43B9-A5C0-0B7DB654249B}" type="pres">
      <dgm:prSet presAssocID="{78382D22-B5BA-4BF3-A100-6E2B7B6B77BE}" presName="spaceBetweenRectangles" presStyleCnt="0"/>
      <dgm:spPr/>
    </dgm:pt>
    <dgm:pt modelId="{C0C0D267-9DFA-4BBD-8982-84CC0145361D}" type="pres">
      <dgm:prSet presAssocID="{F3940BC8-AE71-4F65-B443-8E058593591B}" presName="parentLin" presStyleCnt="0"/>
      <dgm:spPr/>
    </dgm:pt>
    <dgm:pt modelId="{7AFDCF80-3803-44FD-A372-0BCE31D86151}" type="pres">
      <dgm:prSet presAssocID="{F3940BC8-AE71-4F65-B443-8E058593591B}" presName="parentLeftMargin" presStyleLbl="node1" presStyleIdx="2" presStyleCnt="12"/>
      <dgm:spPr/>
      <dgm:t>
        <a:bodyPr/>
        <a:lstStyle/>
        <a:p>
          <a:endParaRPr lang="es-MX"/>
        </a:p>
      </dgm:t>
    </dgm:pt>
    <dgm:pt modelId="{B64CE031-9C5E-4C35-BCA1-0419387D9733}" type="pres">
      <dgm:prSet presAssocID="{F3940BC8-AE71-4F65-B443-8E058593591B}" presName="parentText" presStyleLbl="node1" presStyleIdx="3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F29500-5F20-4957-9F38-2CCD108C8217}" type="pres">
      <dgm:prSet presAssocID="{F3940BC8-AE71-4F65-B443-8E058593591B}" presName="negativeSpace" presStyleCnt="0"/>
      <dgm:spPr/>
    </dgm:pt>
    <dgm:pt modelId="{D1C44D16-A1C5-43B2-ADC8-1C04F9779960}" type="pres">
      <dgm:prSet presAssocID="{F3940BC8-AE71-4F65-B443-8E058593591B}" presName="childText" presStyleLbl="conFgAcc1" presStyleIdx="3" presStyleCnt="12" custLinFactNeighborX="-1778" custLinFactNeighborY="83513">
        <dgm:presLayoutVars>
          <dgm:bulletEnabled val="1"/>
        </dgm:presLayoutVars>
      </dgm:prSet>
      <dgm:spPr/>
    </dgm:pt>
    <dgm:pt modelId="{E515F576-0CDD-462E-AE22-30E264BF5A3F}" type="pres">
      <dgm:prSet presAssocID="{BB78A344-72B0-4936-A6E7-59C46FB6E2D3}" presName="spaceBetweenRectangles" presStyleCnt="0"/>
      <dgm:spPr/>
    </dgm:pt>
    <dgm:pt modelId="{FD4B9C90-B368-4194-B970-1367158772BC}" type="pres">
      <dgm:prSet presAssocID="{AD0C92B5-2CCC-4DFC-8659-C0CCA7124026}" presName="parentLin" presStyleCnt="0"/>
      <dgm:spPr/>
    </dgm:pt>
    <dgm:pt modelId="{E8488FBB-A062-4995-B918-C51D2129821D}" type="pres">
      <dgm:prSet presAssocID="{AD0C92B5-2CCC-4DFC-8659-C0CCA7124026}" presName="parentLeftMargin" presStyleLbl="node1" presStyleIdx="3" presStyleCnt="12"/>
      <dgm:spPr/>
      <dgm:t>
        <a:bodyPr/>
        <a:lstStyle/>
        <a:p>
          <a:endParaRPr lang="es-MX"/>
        </a:p>
      </dgm:t>
    </dgm:pt>
    <dgm:pt modelId="{F8807E6D-7D34-45E8-9788-49283B5407A4}" type="pres">
      <dgm:prSet presAssocID="{AD0C92B5-2CCC-4DFC-8659-C0CCA7124026}" presName="parentText" presStyleLbl="node1" presStyleIdx="4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398909A-7382-4272-8A6A-0969B2521F76}" type="pres">
      <dgm:prSet presAssocID="{AD0C92B5-2CCC-4DFC-8659-C0CCA7124026}" presName="negativeSpace" presStyleCnt="0"/>
      <dgm:spPr/>
    </dgm:pt>
    <dgm:pt modelId="{C01C360A-685B-4626-8AAE-D20A33C79DC3}" type="pres">
      <dgm:prSet presAssocID="{AD0C92B5-2CCC-4DFC-8659-C0CCA7124026}" presName="childText" presStyleLbl="conFgAcc1" presStyleIdx="4" presStyleCnt="12">
        <dgm:presLayoutVars>
          <dgm:bulletEnabled val="1"/>
        </dgm:presLayoutVars>
      </dgm:prSet>
      <dgm:spPr/>
    </dgm:pt>
    <dgm:pt modelId="{789D7817-12E1-4231-8C4C-98059CB4C8AF}" type="pres">
      <dgm:prSet presAssocID="{45A7F147-64DE-4B7F-BB86-3A6279C4A62A}" presName="spaceBetweenRectangles" presStyleCnt="0"/>
      <dgm:spPr/>
    </dgm:pt>
    <dgm:pt modelId="{59A4A93F-13DE-4AC0-9990-4210946691BE}" type="pres">
      <dgm:prSet presAssocID="{C79457D1-AD4D-451C-88DB-9670FEAFDA9F}" presName="parentLin" presStyleCnt="0"/>
      <dgm:spPr/>
    </dgm:pt>
    <dgm:pt modelId="{1CF4F693-997F-4233-B0D9-3C953801E56A}" type="pres">
      <dgm:prSet presAssocID="{C79457D1-AD4D-451C-88DB-9670FEAFDA9F}" presName="parentLeftMargin" presStyleLbl="node1" presStyleIdx="4" presStyleCnt="12"/>
      <dgm:spPr/>
      <dgm:t>
        <a:bodyPr/>
        <a:lstStyle/>
        <a:p>
          <a:endParaRPr lang="es-MX"/>
        </a:p>
      </dgm:t>
    </dgm:pt>
    <dgm:pt modelId="{995269EC-CDC3-4B6F-81BA-8610708CE011}" type="pres">
      <dgm:prSet presAssocID="{C79457D1-AD4D-451C-88DB-9670FEAFDA9F}" presName="parentText" presStyleLbl="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37C269-370B-48EC-9FAB-54EE0C672A30}" type="pres">
      <dgm:prSet presAssocID="{C79457D1-AD4D-451C-88DB-9670FEAFDA9F}" presName="negativeSpace" presStyleCnt="0"/>
      <dgm:spPr/>
    </dgm:pt>
    <dgm:pt modelId="{677E75AA-5C68-403F-BAD7-A45A37011771}" type="pres">
      <dgm:prSet presAssocID="{C79457D1-AD4D-451C-88DB-9670FEAFDA9F}" presName="childText" presStyleLbl="conFgAcc1" presStyleIdx="5" presStyleCnt="12">
        <dgm:presLayoutVars>
          <dgm:bulletEnabled val="1"/>
        </dgm:presLayoutVars>
      </dgm:prSet>
      <dgm:spPr/>
    </dgm:pt>
    <dgm:pt modelId="{CCEEE59F-A91D-48F8-A01A-F962421DE3B2}" type="pres">
      <dgm:prSet presAssocID="{FDF3EA9C-315B-4A68-8F63-5154C55A0FD9}" presName="spaceBetweenRectangles" presStyleCnt="0"/>
      <dgm:spPr/>
    </dgm:pt>
    <dgm:pt modelId="{C1805C8D-CD63-4C33-BF2A-52352A4C1F3F}" type="pres">
      <dgm:prSet presAssocID="{7C364B90-0499-4EA8-A381-9252E92F3B8D}" presName="parentLin" presStyleCnt="0"/>
      <dgm:spPr/>
    </dgm:pt>
    <dgm:pt modelId="{81778F3D-8461-4310-B414-BEFC8069689B}" type="pres">
      <dgm:prSet presAssocID="{7C364B90-0499-4EA8-A381-9252E92F3B8D}" presName="parentLeftMargin" presStyleLbl="node1" presStyleIdx="5" presStyleCnt="12"/>
      <dgm:spPr/>
      <dgm:t>
        <a:bodyPr/>
        <a:lstStyle/>
        <a:p>
          <a:endParaRPr lang="es-MX"/>
        </a:p>
      </dgm:t>
    </dgm:pt>
    <dgm:pt modelId="{1FD736B9-EF2A-40B6-A530-EA5558EF6B8E}" type="pres">
      <dgm:prSet presAssocID="{7C364B90-0499-4EA8-A381-9252E92F3B8D}" presName="parentText" presStyleLbl="node1" presStyleIdx="6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6378C73-6608-460F-93F3-3C65FDA28A47}" type="pres">
      <dgm:prSet presAssocID="{7C364B90-0499-4EA8-A381-9252E92F3B8D}" presName="negativeSpace" presStyleCnt="0"/>
      <dgm:spPr/>
    </dgm:pt>
    <dgm:pt modelId="{99249876-141D-46A2-A806-05BC0EB886AA}" type="pres">
      <dgm:prSet presAssocID="{7C364B90-0499-4EA8-A381-9252E92F3B8D}" presName="childText" presStyleLbl="conFgAcc1" presStyleIdx="6" presStyleCnt="12">
        <dgm:presLayoutVars>
          <dgm:bulletEnabled val="1"/>
        </dgm:presLayoutVars>
      </dgm:prSet>
      <dgm:spPr/>
    </dgm:pt>
    <dgm:pt modelId="{3CFF8F72-907F-46D8-8775-1C7F4924FA63}" type="pres">
      <dgm:prSet presAssocID="{9A811920-086B-4A03-AA21-E98D1C84A58F}" presName="spaceBetweenRectangles" presStyleCnt="0"/>
      <dgm:spPr/>
    </dgm:pt>
    <dgm:pt modelId="{90D83970-6576-4DB8-8B3D-CB1543B0454C}" type="pres">
      <dgm:prSet presAssocID="{A2AB339C-07CC-4075-94B4-EF602C1E481D}" presName="parentLin" presStyleCnt="0"/>
      <dgm:spPr/>
    </dgm:pt>
    <dgm:pt modelId="{DF89E7BF-8E5F-425B-95D9-DFE0C3DF399E}" type="pres">
      <dgm:prSet presAssocID="{A2AB339C-07CC-4075-94B4-EF602C1E481D}" presName="parentLeftMargin" presStyleLbl="node1" presStyleIdx="6" presStyleCnt="12"/>
      <dgm:spPr/>
      <dgm:t>
        <a:bodyPr/>
        <a:lstStyle/>
        <a:p>
          <a:endParaRPr lang="es-MX"/>
        </a:p>
      </dgm:t>
    </dgm:pt>
    <dgm:pt modelId="{FD482185-CA1B-4970-AE8F-812E4ACBB0CF}" type="pres">
      <dgm:prSet presAssocID="{A2AB339C-07CC-4075-94B4-EF602C1E481D}" presName="parentText" presStyleLbl="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1485BF-634F-409D-86E7-CA3956BE26E6}" type="pres">
      <dgm:prSet presAssocID="{A2AB339C-07CC-4075-94B4-EF602C1E481D}" presName="negativeSpace" presStyleCnt="0"/>
      <dgm:spPr/>
    </dgm:pt>
    <dgm:pt modelId="{989DA593-3E98-40C1-A418-EB568287D71F}" type="pres">
      <dgm:prSet presAssocID="{A2AB339C-07CC-4075-94B4-EF602C1E481D}" presName="childText" presStyleLbl="conFgAcc1" presStyleIdx="7" presStyleCnt="12">
        <dgm:presLayoutVars>
          <dgm:bulletEnabled val="1"/>
        </dgm:presLayoutVars>
      </dgm:prSet>
      <dgm:spPr/>
    </dgm:pt>
    <dgm:pt modelId="{96B8733A-E40C-4A9D-9F94-2E99FAAA7BDA}" type="pres">
      <dgm:prSet presAssocID="{91FB23E5-6582-4C6A-9BAD-4C7B4B5BEFB9}" presName="spaceBetweenRectangles" presStyleCnt="0"/>
      <dgm:spPr/>
    </dgm:pt>
    <dgm:pt modelId="{5E1258A3-CAAE-4017-898C-3438F16577DA}" type="pres">
      <dgm:prSet presAssocID="{484CC58C-D9DC-4029-B505-607E16379C7E}" presName="parentLin" presStyleCnt="0"/>
      <dgm:spPr/>
    </dgm:pt>
    <dgm:pt modelId="{22429E68-977C-42B8-AFB9-B0A201BC9A98}" type="pres">
      <dgm:prSet presAssocID="{484CC58C-D9DC-4029-B505-607E16379C7E}" presName="parentLeftMargin" presStyleLbl="node1" presStyleIdx="7" presStyleCnt="12"/>
      <dgm:spPr/>
      <dgm:t>
        <a:bodyPr/>
        <a:lstStyle/>
        <a:p>
          <a:endParaRPr lang="es-MX"/>
        </a:p>
      </dgm:t>
    </dgm:pt>
    <dgm:pt modelId="{CA30B8DE-1B2C-40C2-AE4A-FD90A0764F2B}" type="pres">
      <dgm:prSet presAssocID="{484CC58C-D9DC-4029-B505-607E16379C7E}" presName="parentText" presStyleLbl="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7CFE9A5-5A3E-4EC8-BCD8-D6E10B2AECEA}" type="pres">
      <dgm:prSet presAssocID="{484CC58C-D9DC-4029-B505-607E16379C7E}" presName="negativeSpace" presStyleCnt="0"/>
      <dgm:spPr/>
    </dgm:pt>
    <dgm:pt modelId="{F53C77E9-C81E-411F-B6D8-67E1DDAEA75E}" type="pres">
      <dgm:prSet presAssocID="{484CC58C-D9DC-4029-B505-607E16379C7E}" presName="childText" presStyleLbl="conFgAcc1" presStyleIdx="8" presStyleCnt="12">
        <dgm:presLayoutVars>
          <dgm:bulletEnabled val="1"/>
        </dgm:presLayoutVars>
      </dgm:prSet>
      <dgm:spPr/>
    </dgm:pt>
    <dgm:pt modelId="{99779C50-3A65-424E-81D4-45C72C39272C}" type="pres">
      <dgm:prSet presAssocID="{B353CE2A-E4B5-4118-8D1C-21B7D991893C}" presName="spaceBetweenRectangles" presStyleCnt="0"/>
      <dgm:spPr/>
    </dgm:pt>
    <dgm:pt modelId="{6E1D960C-6B69-4554-BA2E-C882DA37BBEA}" type="pres">
      <dgm:prSet presAssocID="{8AA70E6D-E1F5-43CA-84E8-90ED0AD2620B}" presName="parentLin" presStyleCnt="0"/>
      <dgm:spPr/>
    </dgm:pt>
    <dgm:pt modelId="{5CCB08CD-3BEF-4E3F-BFF3-1B898987A4F6}" type="pres">
      <dgm:prSet presAssocID="{8AA70E6D-E1F5-43CA-84E8-90ED0AD2620B}" presName="parentLeftMargin" presStyleLbl="node1" presStyleIdx="8" presStyleCnt="12"/>
      <dgm:spPr/>
      <dgm:t>
        <a:bodyPr/>
        <a:lstStyle/>
        <a:p>
          <a:endParaRPr lang="es-MX"/>
        </a:p>
      </dgm:t>
    </dgm:pt>
    <dgm:pt modelId="{DADD90CB-B242-49D5-8BFA-0F1F77250D94}" type="pres">
      <dgm:prSet presAssocID="{8AA70E6D-E1F5-43CA-84E8-90ED0AD2620B}" presName="parentText" presStyleLbl="node1" presStyleIdx="9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8D8D8BE-0017-41A2-96B1-9654DEC56DC0}" type="pres">
      <dgm:prSet presAssocID="{8AA70E6D-E1F5-43CA-84E8-90ED0AD2620B}" presName="negativeSpace" presStyleCnt="0"/>
      <dgm:spPr/>
    </dgm:pt>
    <dgm:pt modelId="{1453EF77-A9F0-4F23-82F3-86C80B821507}" type="pres">
      <dgm:prSet presAssocID="{8AA70E6D-E1F5-43CA-84E8-90ED0AD2620B}" presName="childText" presStyleLbl="conFgAcc1" presStyleIdx="9" presStyleCnt="12">
        <dgm:presLayoutVars>
          <dgm:bulletEnabled val="1"/>
        </dgm:presLayoutVars>
      </dgm:prSet>
      <dgm:spPr/>
    </dgm:pt>
    <dgm:pt modelId="{2A96EFA0-5BCF-41ED-9AC2-D24D68ECB7FC}" type="pres">
      <dgm:prSet presAssocID="{CFE9AD19-0414-4E8B-90A3-481C5F54C81A}" presName="spaceBetweenRectangles" presStyleCnt="0"/>
      <dgm:spPr/>
    </dgm:pt>
    <dgm:pt modelId="{697D7C51-2781-4F78-976B-C3DF9D4FCB0F}" type="pres">
      <dgm:prSet presAssocID="{EE50257F-6416-4922-AB01-46AFB69E6D47}" presName="parentLin" presStyleCnt="0"/>
      <dgm:spPr/>
    </dgm:pt>
    <dgm:pt modelId="{4C9D2DFC-F2BD-4E6F-A6C3-2042E80FAA08}" type="pres">
      <dgm:prSet presAssocID="{EE50257F-6416-4922-AB01-46AFB69E6D47}" presName="parentLeftMargin" presStyleLbl="node1" presStyleIdx="9" presStyleCnt="12"/>
      <dgm:spPr/>
      <dgm:t>
        <a:bodyPr/>
        <a:lstStyle/>
        <a:p>
          <a:endParaRPr lang="es-MX"/>
        </a:p>
      </dgm:t>
    </dgm:pt>
    <dgm:pt modelId="{15F1B993-55BA-4ED0-AD55-6AEB1AC54AD6}" type="pres">
      <dgm:prSet presAssocID="{EE50257F-6416-4922-AB01-46AFB69E6D47}" presName="parentText" presStyleLbl="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FEF246-AAE5-414C-9F5A-0035A52E0301}" type="pres">
      <dgm:prSet presAssocID="{EE50257F-6416-4922-AB01-46AFB69E6D47}" presName="negativeSpace" presStyleCnt="0"/>
      <dgm:spPr/>
    </dgm:pt>
    <dgm:pt modelId="{662391D2-8CF1-441F-939D-050816458177}" type="pres">
      <dgm:prSet presAssocID="{EE50257F-6416-4922-AB01-46AFB69E6D47}" presName="childText" presStyleLbl="conFgAcc1" presStyleIdx="10" presStyleCnt="12">
        <dgm:presLayoutVars>
          <dgm:bulletEnabled val="1"/>
        </dgm:presLayoutVars>
      </dgm:prSet>
      <dgm:spPr/>
    </dgm:pt>
    <dgm:pt modelId="{5777DB3A-FA91-4B18-911F-D871DE14608F}" type="pres">
      <dgm:prSet presAssocID="{A18B11AA-32BB-4307-B1B5-866C778C53B6}" presName="spaceBetweenRectangles" presStyleCnt="0"/>
      <dgm:spPr/>
    </dgm:pt>
    <dgm:pt modelId="{5EA64172-1078-4F18-8230-57F7FD5317B2}" type="pres">
      <dgm:prSet presAssocID="{ACF59DDF-D5B9-4F9B-AD44-10C9D0459CB9}" presName="parentLin" presStyleCnt="0"/>
      <dgm:spPr/>
    </dgm:pt>
    <dgm:pt modelId="{0053A9A0-6DBA-4703-8BEF-0977129EF8A0}" type="pres">
      <dgm:prSet presAssocID="{ACF59DDF-D5B9-4F9B-AD44-10C9D0459CB9}" presName="parentLeftMargin" presStyleLbl="node1" presStyleIdx="10" presStyleCnt="12"/>
      <dgm:spPr/>
      <dgm:t>
        <a:bodyPr/>
        <a:lstStyle/>
        <a:p>
          <a:endParaRPr lang="es-MX"/>
        </a:p>
      </dgm:t>
    </dgm:pt>
    <dgm:pt modelId="{A77CF49D-F2D5-4767-BDA2-0685A31F29D7}" type="pres">
      <dgm:prSet presAssocID="{ACF59DDF-D5B9-4F9B-AD44-10C9D0459CB9}" presName="parentText" presStyleLbl="node1" presStyleIdx="1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8A833F-D311-466C-AAB4-A960B340CD6E}" type="pres">
      <dgm:prSet presAssocID="{ACF59DDF-D5B9-4F9B-AD44-10C9D0459CB9}" presName="negativeSpace" presStyleCnt="0"/>
      <dgm:spPr/>
    </dgm:pt>
    <dgm:pt modelId="{92332501-9988-4E32-93CE-7E502229190B}" type="pres">
      <dgm:prSet presAssocID="{ACF59DDF-D5B9-4F9B-AD44-10C9D0459CB9}" presName="childText" presStyleLbl="conFgAcc1" presStyleIdx="11" presStyleCnt="12">
        <dgm:presLayoutVars>
          <dgm:bulletEnabled val="1"/>
        </dgm:presLayoutVars>
      </dgm:prSet>
      <dgm:spPr/>
    </dgm:pt>
  </dgm:ptLst>
  <dgm:cxnLst>
    <dgm:cxn modelId="{8ED8F65C-2337-4F57-974A-FB380398076B}" type="presOf" srcId="{484CC58C-D9DC-4029-B505-607E16379C7E}" destId="{22429E68-977C-42B8-AFB9-B0A201BC9A98}" srcOrd="0" destOrd="0" presId="urn:microsoft.com/office/officeart/2005/8/layout/list1"/>
    <dgm:cxn modelId="{68F1F3BE-8CD9-4A9C-BBD5-27262BDC2625}" type="presOf" srcId="{8AA70E6D-E1F5-43CA-84E8-90ED0AD2620B}" destId="{5CCB08CD-3BEF-4E3F-BFF3-1B898987A4F6}" srcOrd="0" destOrd="0" presId="urn:microsoft.com/office/officeart/2005/8/layout/list1"/>
    <dgm:cxn modelId="{7D7FE94F-CC87-4FB6-BB1D-EE4AE0337FD6}" srcId="{4BC1D0F8-BC1B-4F2D-9FD7-2771D0875C8D}" destId="{A2AB339C-07CC-4075-94B4-EF602C1E481D}" srcOrd="7" destOrd="0" parTransId="{AD8266C8-CD7B-4E31-B1A0-A6F1D768236C}" sibTransId="{91FB23E5-6582-4C6A-9BAD-4C7B4B5BEFB9}"/>
    <dgm:cxn modelId="{6D2601C1-3D9A-45B7-A2A1-AFF0F77A71EC}" srcId="{4BC1D0F8-BC1B-4F2D-9FD7-2771D0875C8D}" destId="{F3940BC8-AE71-4F65-B443-8E058593591B}" srcOrd="3" destOrd="0" parTransId="{A885C8C7-0130-411D-83CE-31EDB85311CD}" sibTransId="{BB78A344-72B0-4936-A6E7-59C46FB6E2D3}"/>
    <dgm:cxn modelId="{84D35139-0CBA-485F-ADF6-E2E3D075AC24}" srcId="{4BC1D0F8-BC1B-4F2D-9FD7-2771D0875C8D}" destId="{7C364B90-0499-4EA8-A381-9252E92F3B8D}" srcOrd="6" destOrd="0" parTransId="{75673E47-477C-49E3-8300-C50D00E62F17}" sibTransId="{9A811920-086B-4A03-AA21-E98D1C84A58F}"/>
    <dgm:cxn modelId="{4131BD62-B9F4-4628-82FE-017DD9896841}" type="presOf" srcId="{A2AB339C-07CC-4075-94B4-EF602C1E481D}" destId="{FD482185-CA1B-4970-AE8F-812E4ACBB0CF}" srcOrd="1" destOrd="0" presId="urn:microsoft.com/office/officeart/2005/8/layout/list1"/>
    <dgm:cxn modelId="{840EE9CF-0BFD-41B8-8D77-26184CA60019}" type="presOf" srcId="{A2AB339C-07CC-4075-94B4-EF602C1E481D}" destId="{DF89E7BF-8E5F-425B-95D9-DFE0C3DF399E}" srcOrd="0" destOrd="0" presId="urn:microsoft.com/office/officeart/2005/8/layout/list1"/>
    <dgm:cxn modelId="{418D82E9-5755-4417-B31E-E91D88541E72}" type="presOf" srcId="{ACF59DDF-D5B9-4F9B-AD44-10C9D0459CB9}" destId="{0053A9A0-6DBA-4703-8BEF-0977129EF8A0}" srcOrd="0" destOrd="0" presId="urn:microsoft.com/office/officeart/2005/8/layout/list1"/>
    <dgm:cxn modelId="{D781D797-7B6A-44AD-A34D-FAAFF9A7A36A}" srcId="{4BC1D0F8-BC1B-4F2D-9FD7-2771D0875C8D}" destId="{4E29EAC5-9636-4EF6-A73C-92557718561A}" srcOrd="1" destOrd="0" parTransId="{1B53F86E-DAA5-45BE-A500-DD37DFEBEFCC}" sibTransId="{3E798A6C-8D89-4277-B1E8-797E4DDDFD0B}"/>
    <dgm:cxn modelId="{3030359C-0DF5-41DB-ACFD-FAB48E10C066}" srcId="{4BC1D0F8-BC1B-4F2D-9FD7-2771D0875C8D}" destId="{484CC58C-D9DC-4029-B505-607E16379C7E}" srcOrd="8" destOrd="0" parTransId="{AB6658C9-A5FA-48CB-A1E1-DC0932686946}" sibTransId="{B353CE2A-E4B5-4118-8D1C-21B7D991893C}"/>
    <dgm:cxn modelId="{9AB32C19-3F34-4AB9-81C3-CEDCB0933939}" srcId="{4BC1D0F8-BC1B-4F2D-9FD7-2771D0875C8D}" destId="{C79457D1-AD4D-451C-88DB-9670FEAFDA9F}" srcOrd="5" destOrd="0" parTransId="{3C087157-D236-42DC-88EE-589E0154833E}" sibTransId="{FDF3EA9C-315B-4A68-8F63-5154C55A0FD9}"/>
    <dgm:cxn modelId="{FED497C4-0ADD-4750-A35E-4D70ABC4060D}" type="presOf" srcId="{EE50257F-6416-4922-AB01-46AFB69E6D47}" destId="{15F1B993-55BA-4ED0-AD55-6AEB1AC54AD6}" srcOrd="1" destOrd="0" presId="urn:microsoft.com/office/officeart/2005/8/layout/list1"/>
    <dgm:cxn modelId="{24E4E9BD-9EA8-4A45-AE3E-456A99273C90}" srcId="{4BC1D0F8-BC1B-4F2D-9FD7-2771D0875C8D}" destId="{ACF59DDF-D5B9-4F9B-AD44-10C9D0459CB9}" srcOrd="11" destOrd="0" parTransId="{7A397FF1-35CE-404B-88C4-4057947DCB3A}" sibTransId="{8B828F73-1D07-4B1B-BE64-21FCF1A0DA07}"/>
    <dgm:cxn modelId="{953B68A5-6D4B-4630-925D-CF9831F4BE69}" type="presOf" srcId="{8AA70E6D-E1F5-43CA-84E8-90ED0AD2620B}" destId="{DADD90CB-B242-49D5-8BFA-0F1F77250D94}" srcOrd="1" destOrd="0" presId="urn:microsoft.com/office/officeart/2005/8/layout/list1"/>
    <dgm:cxn modelId="{3736395E-28E7-437E-A9F9-12866E243BB1}" srcId="{4BC1D0F8-BC1B-4F2D-9FD7-2771D0875C8D}" destId="{EE50257F-6416-4922-AB01-46AFB69E6D47}" srcOrd="10" destOrd="0" parTransId="{0C38CC82-BE06-495D-81B4-2B12FA5DF6F2}" sibTransId="{A18B11AA-32BB-4307-B1B5-866C778C53B6}"/>
    <dgm:cxn modelId="{CA61B8CA-EFA3-44C1-8030-C58F1DD69297}" type="presOf" srcId="{AD0C92B5-2CCC-4DFC-8659-C0CCA7124026}" destId="{E8488FBB-A062-4995-B918-C51D2129821D}" srcOrd="0" destOrd="0" presId="urn:microsoft.com/office/officeart/2005/8/layout/list1"/>
    <dgm:cxn modelId="{68B9D075-70B6-47DF-BF5C-3948F2C5AED1}" type="presOf" srcId="{C79457D1-AD4D-451C-88DB-9670FEAFDA9F}" destId="{1CF4F693-997F-4233-B0D9-3C953801E56A}" srcOrd="0" destOrd="0" presId="urn:microsoft.com/office/officeart/2005/8/layout/list1"/>
    <dgm:cxn modelId="{2FAFE274-A87C-44BA-9D86-58ACE6460B6B}" type="presOf" srcId="{7C364B90-0499-4EA8-A381-9252E92F3B8D}" destId="{1FD736B9-EF2A-40B6-A530-EA5558EF6B8E}" srcOrd="1" destOrd="0" presId="urn:microsoft.com/office/officeart/2005/8/layout/list1"/>
    <dgm:cxn modelId="{157F9F19-FEE0-4048-998A-04152AC0C278}" srcId="{4BC1D0F8-BC1B-4F2D-9FD7-2771D0875C8D}" destId="{A718025A-7CBA-44E7-9652-38CAE895F5BF}" srcOrd="2" destOrd="0" parTransId="{359EF462-29CC-4DD2-BBC0-05DC55EB4DAC}" sibTransId="{78382D22-B5BA-4BF3-A100-6E2B7B6B77BE}"/>
    <dgm:cxn modelId="{3297E324-81E0-4B91-BA2F-4D067C60C51F}" srcId="{4BC1D0F8-BC1B-4F2D-9FD7-2771D0875C8D}" destId="{8AA70E6D-E1F5-43CA-84E8-90ED0AD2620B}" srcOrd="9" destOrd="0" parTransId="{AD989BBB-ACCF-4B85-871C-34676D8F5468}" sibTransId="{CFE9AD19-0414-4E8B-90A3-481C5F54C81A}"/>
    <dgm:cxn modelId="{C445D0E7-6102-4CB6-9963-F46FC67E8722}" type="presOf" srcId="{C196D009-ADA1-4236-8868-F05F1518FFEC}" destId="{E51042D6-F97C-433B-A5A3-7D32DB578BA8}" srcOrd="1" destOrd="0" presId="urn:microsoft.com/office/officeart/2005/8/layout/list1"/>
    <dgm:cxn modelId="{AD662049-324A-4809-B3B5-55C3E76512B5}" type="presOf" srcId="{484CC58C-D9DC-4029-B505-607E16379C7E}" destId="{CA30B8DE-1B2C-40C2-AE4A-FD90A0764F2B}" srcOrd="1" destOrd="0" presId="urn:microsoft.com/office/officeart/2005/8/layout/list1"/>
    <dgm:cxn modelId="{30DBAE09-E987-460E-929E-48E7646027CE}" type="presOf" srcId="{EE50257F-6416-4922-AB01-46AFB69E6D47}" destId="{4C9D2DFC-F2BD-4E6F-A6C3-2042E80FAA08}" srcOrd="0" destOrd="0" presId="urn:microsoft.com/office/officeart/2005/8/layout/list1"/>
    <dgm:cxn modelId="{88C1A94C-8B4A-4D55-B1B1-92DC112C735A}" type="presOf" srcId="{A718025A-7CBA-44E7-9652-38CAE895F5BF}" destId="{8293E805-A1E0-49E8-B7DB-DD603C4D2B71}" srcOrd="0" destOrd="0" presId="urn:microsoft.com/office/officeart/2005/8/layout/list1"/>
    <dgm:cxn modelId="{1C29F61C-DB3D-4522-B54F-992DD034939B}" type="presOf" srcId="{4E29EAC5-9636-4EF6-A73C-92557718561A}" destId="{63890853-58A9-42EF-BCE1-1DB3ADBA2611}" srcOrd="0" destOrd="0" presId="urn:microsoft.com/office/officeart/2005/8/layout/list1"/>
    <dgm:cxn modelId="{42056D0E-3838-4501-93A4-B4C414089256}" type="presOf" srcId="{7C364B90-0499-4EA8-A381-9252E92F3B8D}" destId="{81778F3D-8461-4310-B414-BEFC8069689B}" srcOrd="0" destOrd="0" presId="urn:microsoft.com/office/officeart/2005/8/layout/list1"/>
    <dgm:cxn modelId="{528BFBCD-E414-4D87-9C2B-19764D465831}" type="presOf" srcId="{F3940BC8-AE71-4F65-B443-8E058593591B}" destId="{B64CE031-9C5E-4C35-BCA1-0419387D9733}" srcOrd="1" destOrd="0" presId="urn:microsoft.com/office/officeart/2005/8/layout/list1"/>
    <dgm:cxn modelId="{8D195781-3505-4D63-AAC9-BEA8BCDFCB66}" type="presOf" srcId="{4BC1D0F8-BC1B-4F2D-9FD7-2771D0875C8D}" destId="{5706CC9F-57BD-4355-A924-7CB2658926D0}" srcOrd="0" destOrd="0" presId="urn:microsoft.com/office/officeart/2005/8/layout/list1"/>
    <dgm:cxn modelId="{1C5AB030-2582-45E8-826D-F8FB1A5AADC7}" type="presOf" srcId="{C79457D1-AD4D-451C-88DB-9670FEAFDA9F}" destId="{995269EC-CDC3-4B6F-81BA-8610708CE011}" srcOrd="1" destOrd="0" presId="urn:microsoft.com/office/officeart/2005/8/layout/list1"/>
    <dgm:cxn modelId="{E85208E9-0998-4DC0-9029-EEE5636DE29B}" srcId="{4BC1D0F8-BC1B-4F2D-9FD7-2771D0875C8D}" destId="{C196D009-ADA1-4236-8868-F05F1518FFEC}" srcOrd="0" destOrd="0" parTransId="{6803855C-5BE8-4AF9-A88E-BAE93A23387E}" sibTransId="{2B9CB234-EB80-41F7-A053-00E156679D11}"/>
    <dgm:cxn modelId="{1717F358-3E82-4E2E-94B6-0E50C784FCB8}" type="presOf" srcId="{4E29EAC5-9636-4EF6-A73C-92557718561A}" destId="{6DCDDA4E-08E5-4F82-8B28-F1BB54D08987}" srcOrd="1" destOrd="0" presId="urn:microsoft.com/office/officeart/2005/8/layout/list1"/>
    <dgm:cxn modelId="{28D2FB8A-82C2-46D5-B547-44AEB7EB9C03}" type="presOf" srcId="{A718025A-7CBA-44E7-9652-38CAE895F5BF}" destId="{AEF15031-E3C2-4E1E-A64B-E81250748284}" srcOrd="1" destOrd="0" presId="urn:microsoft.com/office/officeart/2005/8/layout/list1"/>
    <dgm:cxn modelId="{B2BEAAF2-8CBE-4B29-A02C-1CD78001A60A}" type="presOf" srcId="{ACF59DDF-D5B9-4F9B-AD44-10C9D0459CB9}" destId="{A77CF49D-F2D5-4767-BDA2-0685A31F29D7}" srcOrd="1" destOrd="0" presId="urn:microsoft.com/office/officeart/2005/8/layout/list1"/>
    <dgm:cxn modelId="{EB8276CF-1529-4528-9D55-194D727A3ACD}" type="presOf" srcId="{AD0C92B5-2CCC-4DFC-8659-C0CCA7124026}" destId="{F8807E6D-7D34-45E8-9788-49283B5407A4}" srcOrd="1" destOrd="0" presId="urn:microsoft.com/office/officeart/2005/8/layout/list1"/>
    <dgm:cxn modelId="{942A9596-8414-48CB-A0CB-89E0E2AAB1CB}" srcId="{4BC1D0F8-BC1B-4F2D-9FD7-2771D0875C8D}" destId="{AD0C92B5-2CCC-4DFC-8659-C0CCA7124026}" srcOrd="4" destOrd="0" parTransId="{7AE7666D-F6BB-4D77-8D12-8740DE9D10AC}" sibTransId="{45A7F147-64DE-4B7F-BB86-3A6279C4A62A}"/>
    <dgm:cxn modelId="{60E9E224-5317-440C-99F7-B0A01DBADB0F}" type="presOf" srcId="{F3940BC8-AE71-4F65-B443-8E058593591B}" destId="{7AFDCF80-3803-44FD-A372-0BCE31D86151}" srcOrd="0" destOrd="0" presId="urn:microsoft.com/office/officeart/2005/8/layout/list1"/>
    <dgm:cxn modelId="{94D6F3CD-62DF-4B39-BB0A-FA90CC53E353}" type="presOf" srcId="{C196D009-ADA1-4236-8868-F05F1518FFEC}" destId="{4E819745-88DF-418D-9710-F29C0F9B1E76}" srcOrd="0" destOrd="0" presId="urn:microsoft.com/office/officeart/2005/8/layout/list1"/>
    <dgm:cxn modelId="{7E07A22C-FD5D-4816-8E5A-E066A5447BA2}" type="presParOf" srcId="{5706CC9F-57BD-4355-A924-7CB2658926D0}" destId="{2C4D9204-7C64-414D-94A9-CBFB13524EAF}" srcOrd="0" destOrd="0" presId="urn:microsoft.com/office/officeart/2005/8/layout/list1"/>
    <dgm:cxn modelId="{32339AC7-0B9D-4213-92D9-67D38BABF4FD}" type="presParOf" srcId="{2C4D9204-7C64-414D-94A9-CBFB13524EAF}" destId="{4E819745-88DF-418D-9710-F29C0F9B1E76}" srcOrd="0" destOrd="0" presId="urn:microsoft.com/office/officeart/2005/8/layout/list1"/>
    <dgm:cxn modelId="{DFB63FDC-C478-4FE2-A2CC-C30BB671BC3E}" type="presParOf" srcId="{2C4D9204-7C64-414D-94A9-CBFB13524EAF}" destId="{E51042D6-F97C-433B-A5A3-7D32DB578BA8}" srcOrd="1" destOrd="0" presId="urn:microsoft.com/office/officeart/2005/8/layout/list1"/>
    <dgm:cxn modelId="{C76541BF-CC5D-43E8-A2FC-0D9C7095F26E}" type="presParOf" srcId="{5706CC9F-57BD-4355-A924-7CB2658926D0}" destId="{D6D26862-82FE-444D-BD1A-50E3D52C245B}" srcOrd="1" destOrd="0" presId="urn:microsoft.com/office/officeart/2005/8/layout/list1"/>
    <dgm:cxn modelId="{C399AC76-466A-4709-B490-1BB2318147C9}" type="presParOf" srcId="{5706CC9F-57BD-4355-A924-7CB2658926D0}" destId="{391744D5-1F51-4294-A9A2-39A9E3ACA331}" srcOrd="2" destOrd="0" presId="urn:microsoft.com/office/officeart/2005/8/layout/list1"/>
    <dgm:cxn modelId="{77E9A63A-2EEB-4BB2-8B88-B48921BBBB19}" type="presParOf" srcId="{5706CC9F-57BD-4355-A924-7CB2658926D0}" destId="{E9DF0705-9BB3-4DD4-B99D-E3D055B3FC0C}" srcOrd="3" destOrd="0" presId="urn:microsoft.com/office/officeart/2005/8/layout/list1"/>
    <dgm:cxn modelId="{D507CF87-5E3F-437D-B164-E2DF02D28729}" type="presParOf" srcId="{5706CC9F-57BD-4355-A924-7CB2658926D0}" destId="{F5B34C33-4121-4BC1-AB11-E11143272FF9}" srcOrd="4" destOrd="0" presId="urn:microsoft.com/office/officeart/2005/8/layout/list1"/>
    <dgm:cxn modelId="{0754F845-E739-4E68-AA41-5B6FF68D3213}" type="presParOf" srcId="{F5B34C33-4121-4BC1-AB11-E11143272FF9}" destId="{63890853-58A9-42EF-BCE1-1DB3ADBA2611}" srcOrd="0" destOrd="0" presId="urn:microsoft.com/office/officeart/2005/8/layout/list1"/>
    <dgm:cxn modelId="{3219A01E-B20F-474B-AF05-DF6979194B0C}" type="presParOf" srcId="{F5B34C33-4121-4BC1-AB11-E11143272FF9}" destId="{6DCDDA4E-08E5-4F82-8B28-F1BB54D08987}" srcOrd="1" destOrd="0" presId="urn:microsoft.com/office/officeart/2005/8/layout/list1"/>
    <dgm:cxn modelId="{F1731D75-3009-4BD2-8AA3-B776153CBBF2}" type="presParOf" srcId="{5706CC9F-57BD-4355-A924-7CB2658926D0}" destId="{FAB39322-5F67-40C4-AD42-32E374619708}" srcOrd="5" destOrd="0" presId="urn:microsoft.com/office/officeart/2005/8/layout/list1"/>
    <dgm:cxn modelId="{DC682C83-6B08-4B22-819A-326530E47886}" type="presParOf" srcId="{5706CC9F-57BD-4355-A924-7CB2658926D0}" destId="{B415C71E-053A-4461-9557-6411CA21AE0A}" srcOrd="6" destOrd="0" presId="urn:microsoft.com/office/officeart/2005/8/layout/list1"/>
    <dgm:cxn modelId="{DD4AAD43-5E97-49E3-A3CC-75820C9C3A13}" type="presParOf" srcId="{5706CC9F-57BD-4355-A924-7CB2658926D0}" destId="{28CD3A8B-2D0A-4475-BBF5-7A92CF22D195}" srcOrd="7" destOrd="0" presId="urn:microsoft.com/office/officeart/2005/8/layout/list1"/>
    <dgm:cxn modelId="{125C4E5F-F1E1-42FE-AA2C-76CA87DAD835}" type="presParOf" srcId="{5706CC9F-57BD-4355-A924-7CB2658926D0}" destId="{98829A64-5A1C-45CC-8386-4DCDBE6BE3C9}" srcOrd="8" destOrd="0" presId="urn:microsoft.com/office/officeart/2005/8/layout/list1"/>
    <dgm:cxn modelId="{1D12D913-D160-4A01-A13B-E24F609880E0}" type="presParOf" srcId="{98829A64-5A1C-45CC-8386-4DCDBE6BE3C9}" destId="{8293E805-A1E0-49E8-B7DB-DD603C4D2B71}" srcOrd="0" destOrd="0" presId="urn:microsoft.com/office/officeart/2005/8/layout/list1"/>
    <dgm:cxn modelId="{6708DA09-7D18-4C56-B779-16E3445C3530}" type="presParOf" srcId="{98829A64-5A1C-45CC-8386-4DCDBE6BE3C9}" destId="{AEF15031-E3C2-4E1E-A64B-E81250748284}" srcOrd="1" destOrd="0" presId="urn:microsoft.com/office/officeart/2005/8/layout/list1"/>
    <dgm:cxn modelId="{9AF5CEE1-059D-49E7-ABD5-3A8CE90C8D04}" type="presParOf" srcId="{5706CC9F-57BD-4355-A924-7CB2658926D0}" destId="{359522DC-2876-4ECC-8E6A-B0B57C2868CA}" srcOrd="9" destOrd="0" presId="urn:microsoft.com/office/officeart/2005/8/layout/list1"/>
    <dgm:cxn modelId="{81E47DCB-AB98-4B1A-AC8A-AB911D9AB35C}" type="presParOf" srcId="{5706CC9F-57BD-4355-A924-7CB2658926D0}" destId="{15CD3702-85D8-4337-B8CD-004AC44AD222}" srcOrd="10" destOrd="0" presId="urn:microsoft.com/office/officeart/2005/8/layout/list1"/>
    <dgm:cxn modelId="{A1185F5F-6631-4C5A-AC75-94FE434E143F}" type="presParOf" srcId="{5706CC9F-57BD-4355-A924-7CB2658926D0}" destId="{24F893E9-7814-43B9-A5C0-0B7DB654249B}" srcOrd="11" destOrd="0" presId="urn:microsoft.com/office/officeart/2005/8/layout/list1"/>
    <dgm:cxn modelId="{0956A73A-8839-453F-80C4-BA11D2AC77D3}" type="presParOf" srcId="{5706CC9F-57BD-4355-A924-7CB2658926D0}" destId="{C0C0D267-9DFA-4BBD-8982-84CC0145361D}" srcOrd="12" destOrd="0" presId="urn:microsoft.com/office/officeart/2005/8/layout/list1"/>
    <dgm:cxn modelId="{D99C0A53-7B03-4B44-BC86-ACBA6EDB862F}" type="presParOf" srcId="{C0C0D267-9DFA-4BBD-8982-84CC0145361D}" destId="{7AFDCF80-3803-44FD-A372-0BCE31D86151}" srcOrd="0" destOrd="0" presId="urn:microsoft.com/office/officeart/2005/8/layout/list1"/>
    <dgm:cxn modelId="{D36B24FF-3827-4998-80A6-E35DC6E1E694}" type="presParOf" srcId="{C0C0D267-9DFA-4BBD-8982-84CC0145361D}" destId="{B64CE031-9C5E-4C35-BCA1-0419387D9733}" srcOrd="1" destOrd="0" presId="urn:microsoft.com/office/officeart/2005/8/layout/list1"/>
    <dgm:cxn modelId="{CA12B85D-EC5E-4799-98C9-EB972A3CCDD6}" type="presParOf" srcId="{5706CC9F-57BD-4355-A924-7CB2658926D0}" destId="{11F29500-5F20-4957-9F38-2CCD108C8217}" srcOrd="13" destOrd="0" presId="urn:microsoft.com/office/officeart/2005/8/layout/list1"/>
    <dgm:cxn modelId="{9AB698A5-0BB3-40E3-9BB8-0D2560AE6307}" type="presParOf" srcId="{5706CC9F-57BD-4355-A924-7CB2658926D0}" destId="{D1C44D16-A1C5-43B2-ADC8-1C04F9779960}" srcOrd="14" destOrd="0" presId="urn:microsoft.com/office/officeart/2005/8/layout/list1"/>
    <dgm:cxn modelId="{55073BE5-259F-435D-B0DC-BB7A51E9EE8D}" type="presParOf" srcId="{5706CC9F-57BD-4355-A924-7CB2658926D0}" destId="{E515F576-0CDD-462E-AE22-30E264BF5A3F}" srcOrd="15" destOrd="0" presId="urn:microsoft.com/office/officeart/2005/8/layout/list1"/>
    <dgm:cxn modelId="{2FFC4065-5A78-4D84-8124-FA957D2CC95E}" type="presParOf" srcId="{5706CC9F-57BD-4355-A924-7CB2658926D0}" destId="{FD4B9C90-B368-4194-B970-1367158772BC}" srcOrd="16" destOrd="0" presId="urn:microsoft.com/office/officeart/2005/8/layout/list1"/>
    <dgm:cxn modelId="{AD8AD945-533E-446B-9BB7-201F84399DE7}" type="presParOf" srcId="{FD4B9C90-B368-4194-B970-1367158772BC}" destId="{E8488FBB-A062-4995-B918-C51D2129821D}" srcOrd="0" destOrd="0" presId="urn:microsoft.com/office/officeart/2005/8/layout/list1"/>
    <dgm:cxn modelId="{5746C006-82CB-411B-818A-3C013F85C870}" type="presParOf" srcId="{FD4B9C90-B368-4194-B970-1367158772BC}" destId="{F8807E6D-7D34-45E8-9788-49283B5407A4}" srcOrd="1" destOrd="0" presId="urn:microsoft.com/office/officeart/2005/8/layout/list1"/>
    <dgm:cxn modelId="{D2E777D7-46C2-4AE8-8DC3-65AA7D894C66}" type="presParOf" srcId="{5706CC9F-57BD-4355-A924-7CB2658926D0}" destId="{0398909A-7382-4272-8A6A-0969B2521F76}" srcOrd="17" destOrd="0" presId="urn:microsoft.com/office/officeart/2005/8/layout/list1"/>
    <dgm:cxn modelId="{0DFBADC8-B9A7-4A61-8237-B01EBD724947}" type="presParOf" srcId="{5706CC9F-57BD-4355-A924-7CB2658926D0}" destId="{C01C360A-685B-4626-8AAE-D20A33C79DC3}" srcOrd="18" destOrd="0" presId="urn:microsoft.com/office/officeart/2005/8/layout/list1"/>
    <dgm:cxn modelId="{E2D001A3-2230-4A0A-9D54-D9FEFDDBCAE1}" type="presParOf" srcId="{5706CC9F-57BD-4355-A924-7CB2658926D0}" destId="{789D7817-12E1-4231-8C4C-98059CB4C8AF}" srcOrd="19" destOrd="0" presId="urn:microsoft.com/office/officeart/2005/8/layout/list1"/>
    <dgm:cxn modelId="{1F944D79-65D3-4999-AA2D-CD9714FDE9BD}" type="presParOf" srcId="{5706CC9F-57BD-4355-A924-7CB2658926D0}" destId="{59A4A93F-13DE-4AC0-9990-4210946691BE}" srcOrd="20" destOrd="0" presId="urn:microsoft.com/office/officeart/2005/8/layout/list1"/>
    <dgm:cxn modelId="{53A4C71B-5C67-45F4-B8B5-7EEA3DF49860}" type="presParOf" srcId="{59A4A93F-13DE-4AC0-9990-4210946691BE}" destId="{1CF4F693-997F-4233-B0D9-3C953801E56A}" srcOrd="0" destOrd="0" presId="urn:microsoft.com/office/officeart/2005/8/layout/list1"/>
    <dgm:cxn modelId="{B0F8B56F-CB52-429A-B69E-772E4F6FE7E2}" type="presParOf" srcId="{59A4A93F-13DE-4AC0-9990-4210946691BE}" destId="{995269EC-CDC3-4B6F-81BA-8610708CE011}" srcOrd="1" destOrd="0" presId="urn:microsoft.com/office/officeart/2005/8/layout/list1"/>
    <dgm:cxn modelId="{D1F73CEC-E55B-48C1-ACE9-6AA1DC6B0DE7}" type="presParOf" srcId="{5706CC9F-57BD-4355-A924-7CB2658926D0}" destId="{7437C269-370B-48EC-9FAB-54EE0C672A30}" srcOrd="21" destOrd="0" presId="urn:microsoft.com/office/officeart/2005/8/layout/list1"/>
    <dgm:cxn modelId="{DBB99D82-5317-4BE2-8EC5-0E0939FEE197}" type="presParOf" srcId="{5706CC9F-57BD-4355-A924-7CB2658926D0}" destId="{677E75AA-5C68-403F-BAD7-A45A37011771}" srcOrd="22" destOrd="0" presId="urn:microsoft.com/office/officeart/2005/8/layout/list1"/>
    <dgm:cxn modelId="{51DE892E-D8B6-42BC-90DB-B1BC321B7D1E}" type="presParOf" srcId="{5706CC9F-57BD-4355-A924-7CB2658926D0}" destId="{CCEEE59F-A91D-48F8-A01A-F962421DE3B2}" srcOrd="23" destOrd="0" presId="urn:microsoft.com/office/officeart/2005/8/layout/list1"/>
    <dgm:cxn modelId="{AFD6A252-7578-490D-BAC6-14096F01702F}" type="presParOf" srcId="{5706CC9F-57BD-4355-A924-7CB2658926D0}" destId="{C1805C8D-CD63-4C33-BF2A-52352A4C1F3F}" srcOrd="24" destOrd="0" presId="urn:microsoft.com/office/officeart/2005/8/layout/list1"/>
    <dgm:cxn modelId="{5E31DC9F-2763-4241-B6CF-247D1C031432}" type="presParOf" srcId="{C1805C8D-CD63-4C33-BF2A-52352A4C1F3F}" destId="{81778F3D-8461-4310-B414-BEFC8069689B}" srcOrd="0" destOrd="0" presId="urn:microsoft.com/office/officeart/2005/8/layout/list1"/>
    <dgm:cxn modelId="{34DA98B2-5C6D-4A9B-B962-FC66AEFC0688}" type="presParOf" srcId="{C1805C8D-CD63-4C33-BF2A-52352A4C1F3F}" destId="{1FD736B9-EF2A-40B6-A530-EA5558EF6B8E}" srcOrd="1" destOrd="0" presId="urn:microsoft.com/office/officeart/2005/8/layout/list1"/>
    <dgm:cxn modelId="{CA644AB5-BE10-46DD-A903-A1133D8CAEF6}" type="presParOf" srcId="{5706CC9F-57BD-4355-A924-7CB2658926D0}" destId="{96378C73-6608-460F-93F3-3C65FDA28A47}" srcOrd="25" destOrd="0" presId="urn:microsoft.com/office/officeart/2005/8/layout/list1"/>
    <dgm:cxn modelId="{D49C388A-D163-45BF-AFF1-B131E4DE9D5D}" type="presParOf" srcId="{5706CC9F-57BD-4355-A924-7CB2658926D0}" destId="{99249876-141D-46A2-A806-05BC0EB886AA}" srcOrd="26" destOrd="0" presId="urn:microsoft.com/office/officeart/2005/8/layout/list1"/>
    <dgm:cxn modelId="{AA17E567-71D5-44A3-A48D-E3838492DB1F}" type="presParOf" srcId="{5706CC9F-57BD-4355-A924-7CB2658926D0}" destId="{3CFF8F72-907F-46D8-8775-1C7F4924FA63}" srcOrd="27" destOrd="0" presId="urn:microsoft.com/office/officeart/2005/8/layout/list1"/>
    <dgm:cxn modelId="{849F640D-C838-40EE-BDC3-F67FF41159F9}" type="presParOf" srcId="{5706CC9F-57BD-4355-A924-7CB2658926D0}" destId="{90D83970-6576-4DB8-8B3D-CB1543B0454C}" srcOrd="28" destOrd="0" presId="urn:microsoft.com/office/officeart/2005/8/layout/list1"/>
    <dgm:cxn modelId="{A8F1817A-5CD9-439A-B18B-8C0E60D10302}" type="presParOf" srcId="{90D83970-6576-4DB8-8B3D-CB1543B0454C}" destId="{DF89E7BF-8E5F-425B-95D9-DFE0C3DF399E}" srcOrd="0" destOrd="0" presId="urn:microsoft.com/office/officeart/2005/8/layout/list1"/>
    <dgm:cxn modelId="{7C9B0F6B-5F82-4069-AB15-CCFEEA7670DA}" type="presParOf" srcId="{90D83970-6576-4DB8-8B3D-CB1543B0454C}" destId="{FD482185-CA1B-4970-AE8F-812E4ACBB0CF}" srcOrd="1" destOrd="0" presId="urn:microsoft.com/office/officeart/2005/8/layout/list1"/>
    <dgm:cxn modelId="{5BDAF38F-1799-473B-8AFD-CD04ACE4FD01}" type="presParOf" srcId="{5706CC9F-57BD-4355-A924-7CB2658926D0}" destId="{4D1485BF-634F-409D-86E7-CA3956BE26E6}" srcOrd="29" destOrd="0" presId="urn:microsoft.com/office/officeart/2005/8/layout/list1"/>
    <dgm:cxn modelId="{73C57861-6EC2-4E96-A8DD-BD6F61784E75}" type="presParOf" srcId="{5706CC9F-57BD-4355-A924-7CB2658926D0}" destId="{989DA593-3E98-40C1-A418-EB568287D71F}" srcOrd="30" destOrd="0" presId="urn:microsoft.com/office/officeart/2005/8/layout/list1"/>
    <dgm:cxn modelId="{E6F1FFD6-8486-40C4-BD6A-DA3D032D4773}" type="presParOf" srcId="{5706CC9F-57BD-4355-A924-7CB2658926D0}" destId="{96B8733A-E40C-4A9D-9F94-2E99FAAA7BDA}" srcOrd="31" destOrd="0" presId="urn:microsoft.com/office/officeart/2005/8/layout/list1"/>
    <dgm:cxn modelId="{4A31FED0-40AB-4F3B-94C4-8F8A5A091AD9}" type="presParOf" srcId="{5706CC9F-57BD-4355-A924-7CB2658926D0}" destId="{5E1258A3-CAAE-4017-898C-3438F16577DA}" srcOrd="32" destOrd="0" presId="urn:microsoft.com/office/officeart/2005/8/layout/list1"/>
    <dgm:cxn modelId="{AD3A27D1-2F82-4707-8497-AFE87AE744A5}" type="presParOf" srcId="{5E1258A3-CAAE-4017-898C-3438F16577DA}" destId="{22429E68-977C-42B8-AFB9-B0A201BC9A98}" srcOrd="0" destOrd="0" presId="urn:microsoft.com/office/officeart/2005/8/layout/list1"/>
    <dgm:cxn modelId="{1D2CA8D3-36F7-475E-B732-59B58FB60174}" type="presParOf" srcId="{5E1258A3-CAAE-4017-898C-3438F16577DA}" destId="{CA30B8DE-1B2C-40C2-AE4A-FD90A0764F2B}" srcOrd="1" destOrd="0" presId="urn:microsoft.com/office/officeart/2005/8/layout/list1"/>
    <dgm:cxn modelId="{77D0C5B1-257C-4DD1-B3DF-24D0F561684B}" type="presParOf" srcId="{5706CC9F-57BD-4355-A924-7CB2658926D0}" destId="{07CFE9A5-5A3E-4EC8-BCD8-D6E10B2AECEA}" srcOrd="33" destOrd="0" presId="urn:microsoft.com/office/officeart/2005/8/layout/list1"/>
    <dgm:cxn modelId="{6EA9080B-B753-4831-B68E-731E7E9943C3}" type="presParOf" srcId="{5706CC9F-57BD-4355-A924-7CB2658926D0}" destId="{F53C77E9-C81E-411F-B6D8-67E1DDAEA75E}" srcOrd="34" destOrd="0" presId="urn:microsoft.com/office/officeart/2005/8/layout/list1"/>
    <dgm:cxn modelId="{12AD9C5D-553B-46D4-8673-8B7B8235BA00}" type="presParOf" srcId="{5706CC9F-57BD-4355-A924-7CB2658926D0}" destId="{99779C50-3A65-424E-81D4-45C72C39272C}" srcOrd="35" destOrd="0" presId="urn:microsoft.com/office/officeart/2005/8/layout/list1"/>
    <dgm:cxn modelId="{B411CF90-648E-460C-81B7-5A0177EDFAF1}" type="presParOf" srcId="{5706CC9F-57BD-4355-A924-7CB2658926D0}" destId="{6E1D960C-6B69-4554-BA2E-C882DA37BBEA}" srcOrd="36" destOrd="0" presId="urn:microsoft.com/office/officeart/2005/8/layout/list1"/>
    <dgm:cxn modelId="{64F25903-F05C-423B-B750-A0713C36280D}" type="presParOf" srcId="{6E1D960C-6B69-4554-BA2E-C882DA37BBEA}" destId="{5CCB08CD-3BEF-4E3F-BFF3-1B898987A4F6}" srcOrd="0" destOrd="0" presId="urn:microsoft.com/office/officeart/2005/8/layout/list1"/>
    <dgm:cxn modelId="{64DB9427-E7D5-4FD4-B946-CA8A6707325E}" type="presParOf" srcId="{6E1D960C-6B69-4554-BA2E-C882DA37BBEA}" destId="{DADD90CB-B242-49D5-8BFA-0F1F77250D94}" srcOrd="1" destOrd="0" presId="urn:microsoft.com/office/officeart/2005/8/layout/list1"/>
    <dgm:cxn modelId="{F7EB146A-5D50-49FD-9CAA-B0B9DC94B7D9}" type="presParOf" srcId="{5706CC9F-57BD-4355-A924-7CB2658926D0}" destId="{88D8D8BE-0017-41A2-96B1-9654DEC56DC0}" srcOrd="37" destOrd="0" presId="urn:microsoft.com/office/officeart/2005/8/layout/list1"/>
    <dgm:cxn modelId="{7D4E5A8F-FC41-49EE-B265-63CDD61F8BB2}" type="presParOf" srcId="{5706CC9F-57BD-4355-A924-7CB2658926D0}" destId="{1453EF77-A9F0-4F23-82F3-86C80B821507}" srcOrd="38" destOrd="0" presId="urn:microsoft.com/office/officeart/2005/8/layout/list1"/>
    <dgm:cxn modelId="{1BDD8320-4B8F-4620-BDE1-E3A79FB956F3}" type="presParOf" srcId="{5706CC9F-57BD-4355-A924-7CB2658926D0}" destId="{2A96EFA0-5BCF-41ED-9AC2-D24D68ECB7FC}" srcOrd="39" destOrd="0" presId="urn:microsoft.com/office/officeart/2005/8/layout/list1"/>
    <dgm:cxn modelId="{7D70CA30-917F-4A4B-A8FE-8C1FB1149542}" type="presParOf" srcId="{5706CC9F-57BD-4355-A924-7CB2658926D0}" destId="{697D7C51-2781-4F78-976B-C3DF9D4FCB0F}" srcOrd="40" destOrd="0" presId="urn:microsoft.com/office/officeart/2005/8/layout/list1"/>
    <dgm:cxn modelId="{D3CE2FC2-A4E1-4A8A-BE62-EBD75401372A}" type="presParOf" srcId="{697D7C51-2781-4F78-976B-C3DF9D4FCB0F}" destId="{4C9D2DFC-F2BD-4E6F-A6C3-2042E80FAA08}" srcOrd="0" destOrd="0" presId="urn:microsoft.com/office/officeart/2005/8/layout/list1"/>
    <dgm:cxn modelId="{1E3EE066-6700-47D3-9040-7870608B7EF0}" type="presParOf" srcId="{697D7C51-2781-4F78-976B-C3DF9D4FCB0F}" destId="{15F1B993-55BA-4ED0-AD55-6AEB1AC54AD6}" srcOrd="1" destOrd="0" presId="urn:microsoft.com/office/officeart/2005/8/layout/list1"/>
    <dgm:cxn modelId="{57A5E490-FCE0-4D13-9031-71230A388247}" type="presParOf" srcId="{5706CC9F-57BD-4355-A924-7CB2658926D0}" destId="{3EFEF246-AAE5-414C-9F5A-0035A52E0301}" srcOrd="41" destOrd="0" presId="urn:microsoft.com/office/officeart/2005/8/layout/list1"/>
    <dgm:cxn modelId="{84CFBCC0-26C7-4933-90C3-731DD93B4E6E}" type="presParOf" srcId="{5706CC9F-57BD-4355-A924-7CB2658926D0}" destId="{662391D2-8CF1-441F-939D-050816458177}" srcOrd="42" destOrd="0" presId="urn:microsoft.com/office/officeart/2005/8/layout/list1"/>
    <dgm:cxn modelId="{FCC53AED-F990-4714-9889-C4B71AE2910B}" type="presParOf" srcId="{5706CC9F-57BD-4355-A924-7CB2658926D0}" destId="{5777DB3A-FA91-4B18-911F-D871DE14608F}" srcOrd="43" destOrd="0" presId="urn:microsoft.com/office/officeart/2005/8/layout/list1"/>
    <dgm:cxn modelId="{8A19B436-6653-40A6-B017-ABF16065C55F}" type="presParOf" srcId="{5706CC9F-57BD-4355-A924-7CB2658926D0}" destId="{5EA64172-1078-4F18-8230-57F7FD5317B2}" srcOrd="44" destOrd="0" presId="urn:microsoft.com/office/officeart/2005/8/layout/list1"/>
    <dgm:cxn modelId="{9089205B-CC57-42B2-AD71-A44527187FB4}" type="presParOf" srcId="{5EA64172-1078-4F18-8230-57F7FD5317B2}" destId="{0053A9A0-6DBA-4703-8BEF-0977129EF8A0}" srcOrd="0" destOrd="0" presId="urn:microsoft.com/office/officeart/2005/8/layout/list1"/>
    <dgm:cxn modelId="{7552A503-104E-45F9-B1F8-55FE414DB252}" type="presParOf" srcId="{5EA64172-1078-4F18-8230-57F7FD5317B2}" destId="{A77CF49D-F2D5-4767-BDA2-0685A31F29D7}" srcOrd="1" destOrd="0" presId="urn:microsoft.com/office/officeart/2005/8/layout/list1"/>
    <dgm:cxn modelId="{92F893C9-B3D9-4D80-B773-BA0467AB31F4}" type="presParOf" srcId="{5706CC9F-57BD-4355-A924-7CB2658926D0}" destId="{098A833F-D311-466C-AAB4-A960B340CD6E}" srcOrd="45" destOrd="0" presId="urn:microsoft.com/office/officeart/2005/8/layout/list1"/>
    <dgm:cxn modelId="{F3799400-12AB-4A69-A408-00B72D113143}" type="presParOf" srcId="{5706CC9F-57BD-4355-A924-7CB2658926D0}" destId="{92332501-9988-4E32-93CE-7E502229190B}" srcOrd="4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BC1D0F8-BC1B-4F2D-9FD7-2771D0875C8D}" type="doc">
      <dgm:prSet loTypeId="urn:microsoft.com/office/officeart/2005/8/layout/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C196D009-ADA1-4236-8868-F05F1518FFEC}">
      <dgm:prSet phldrT="[Texto]" custT="1"/>
      <dgm:spPr/>
      <dgm:t>
        <a:bodyPr/>
        <a:lstStyle/>
        <a:p>
          <a:endParaRPr lang="es-MX" sz="1600" dirty="0">
            <a:latin typeface="Proxima Nova Rg" panose="02000506030000020004" pitchFamily="50" charset="0"/>
          </a:endParaRPr>
        </a:p>
        <a:p>
          <a:r>
            <a:rPr lang="es-MX" sz="1600" dirty="0">
              <a:latin typeface="Proxima Nova Rg" panose="02000506030000020004" pitchFamily="50" charset="0"/>
            </a:rPr>
            <a:t>Interés Público</a:t>
          </a:r>
        </a:p>
        <a:p>
          <a:endParaRPr lang="es-MX" sz="1600" dirty="0">
            <a:latin typeface="Proxima Nova Rg" panose="02000506030000020004" pitchFamily="50" charset="0"/>
          </a:endParaRPr>
        </a:p>
      </dgm:t>
    </dgm:pt>
    <dgm:pt modelId="{6803855C-5BE8-4AF9-A88E-BAE93A23387E}" type="parTrans" cxnId="{E85208E9-0998-4DC0-9029-EEE5636DE29B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2B9CB234-EB80-41F7-A053-00E156679D11}" type="sibTrans" cxnId="{E85208E9-0998-4DC0-9029-EEE5636DE29B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4E29EAC5-9636-4EF6-A73C-92557718561A}">
      <dgm:prSet phldrT="[Texto]" custT="1"/>
      <dgm:spPr/>
      <dgm:t>
        <a:bodyPr/>
        <a:lstStyle/>
        <a:p>
          <a:r>
            <a:rPr lang="es-MX" sz="1600" dirty="0">
              <a:latin typeface="Proxima Nova Rg" panose="02000506030000020004" pitchFamily="50" charset="0"/>
            </a:rPr>
            <a:t>Respeto a los Derechos Humanos</a:t>
          </a:r>
        </a:p>
      </dgm:t>
    </dgm:pt>
    <dgm:pt modelId="{1B53F86E-DAA5-45BE-A500-DD37DFEBEFCC}" type="parTrans" cxnId="{D781D797-7B6A-44AD-A34D-FAAFF9A7A36A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E798A6C-8D89-4277-B1E8-797E4DDDFD0B}" type="sibTrans" cxnId="{D781D797-7B6A-44AD-A34D-FAAFF9A7A36A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718025A-7CBA-44E7-9652-38CAE895F5BF}">
      <dgm:prSet phldrT="[Texto]" custT="1"/>
      <dgm:spPr/>
      <dgm:t>
        <a:bodyPr/>
        <a:lstStyle/>
        <a:p>
          <a:r>
            <a:rPr lang="es-MX" sz="1600" dirty="0">
              <a:latin typeface="Proxima Nova Rg" panose="02000506030000020004" pitchFamily="50" charset="0"/>
            </a:rPr>
            <a:t>Igualdad y No Discriminación</a:t>
          </a:r>
        </a:p>
      </dgm:t>
    </dgm:pt>
    <dgm:pt modelId="{359EF462-29CC-4DD2-BBC0-05DC55EB4DAC}" type="parTrans" cxnId="{157F9F19-FEE0-4048-998A-04152AC0C278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78382D22-B5BA-4BF3-A100-6E2B7B6B77BE}" type="sibTrans" cxnId="{157F9F19-FEE0-4048-998A-04152AC0C278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F3940BC8-AE71-4F65-B443-8E058593591B}">
      <dgm:prSet phldrT="[Texto]" custT="1"/>
      <dgm:spPr/>
      <dgm:t>
        <a:bodyPr/>
        <a:lstStyle/>
        <a:p>
          <a:r>
            <a:rPr lang="es-MX" sz="1600" dirty="0">
              <a:latin typeface="Proxima Nova Rg" panose="02000506030000020004" pitchFamily="50" charset="0"/>
            </a:rPr>
            <a:t>Equidad de Género</a:t>
          </a:r>
        </a:p>
      </dgm:t>
    </dgm:pt>
    <dgm:pt modelId="{A885C8C7-0130-411D-83CE-31EDB85311CD}" type="parTrans" cxnId="{6D2601C1-3D9A-45B7-A2A1-AFF0F77A71EC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BB78A344-72B0-4936-A6E7-59C46FB6E2D3}" type="sibTrans" cxnId="{6D2601C1-3D9A-45B7-A2A1-AFF0F77A71EC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D0C92B5-2CCC-4DFC-8659-C0CCA7124026}">
      <dgm:prSet phldrT="[Texto]" custT="1"/>
      <dgm:spPr/>
      <dgm:t>
        <a:bodyPr/>
        <a:lstStyle/>
        <a:p>
          <a:r>
            <a:rPr lang="es-MX" sz="1600" dirty="0">
              <a:latin typeface="Proxima Nova Rg" panose="02000506030000020004" pitchFamily="50" charset="0"/>
            </a:rPr>
            <a:t>Entorno Cultural y Ecológico</a:t>
          </a:r>
        </a:p>
      </dgm:t>
    </dgm:pt>
    <dgm:pt modelId="{7AE7666D-F6BB-4D77-8D12-8740DE9D10AC}" type="parTrans" cxnId="{942A9596-8414-48CB-A0CB-89E0E2AAB1CB}">
      <dgm:prSet/>
      <dgm:spPr/>
      <dgm:t>
        <a:bodyPr/>
        <a:lstStyle/>
        <a:p>
          <a:endParaRPr lang="es-MX" sz="1600">
            <a:latin typeface="Proxima Nova Rg" panose="02000506030000020004" pitchFamily="50" charset="0"/>
          </a:endParaRPr>
        </a:p>
      </dgm:t>
    </dgm:pt>
    <dgm:pt modelId="{45A7F147-64DE-4B7F-BB86-3A6279C4A62A}" type="sibTrans" cxnId="{942A9596-8414-48CB-A0CB-89E0E2AAB1CB}">
      <dgm:prSet/>
      <dgm:spPr/>
      <dgm:t>
        <a:bodyPr/>
        <a:lstStyle/>
        <a:p>
          <a:endParaRPr lang="es-MX" sz="1600">
            <a:latin typeface="Proxima Nova Rg" panose="02000506030000020004" pitchFamily="50" charset="0"/>
          </a:endParaRPr>
        </a:p>
      </dgm:t>
    </dgm:pt>
    <dgm:pt modelId="{C79457D1-AD4D-451C-88DB-9670FEAFDA9F}">
      <dgm:prSet phldrT="[Texto]" custT="1"/>
      <dgm:spPr/>
      <dgm:t>
        <a:bodyPr/>
        <a:lstStyle/>
        <a:p>
          <a:r>
            <a:rPr lang="es-MX" sz="1600" dirty="0">
              <a:latin typeface="Proxima Nova Rg" panose="02000506030000020004" pitchFamily="50" charset="0"/>
            </a:rPr>
            <a:t>Cooperación</a:t>
          </a:r>
        </a:p>
      </dgm:t>
    </dgm:pt>
    <dgm:pt modelId="{3C087157-D236-42DC-88EE-589E0154833E}" type="parTrans" cxnId="{9AB32C19-3F34-4AB9-81C3-CEDCB0933939}">
      <dgm:prSet/>
      <dgm:spPr/>
      <dgm:t>
        <a:bodyPr/>
        <a:lstStyle/>
        <a:p>
          <a:endParaRPr lang="es-MX" sz="1600">
            <a:latin typeface="Proxima Nova Rg" panose="02000506030000020004" pitchFamily="50" charset="0"/>
          </a:endParaRPr>
        </a:p>
      </dgm:t>
    </dgm:pt>
    <dgm:pt modelId="{FDF3EA9C-315B-4A68-8F63-5154C55A0FD9}" type="sibTrans" cxnId="{9AB32C19-3F34-4AB9-81C3-CEDCB0933939}">
      <dgm:prSet/>
      <dgm:spPr/>
      <dgm:t>
        <a:bodyPr/>
        <a:lstStyle/>
        <a:p>
          <a:endParaRPr lang="es-MX" sz="1600">
            <a:latin typeface="Proxima Nova Rg" panose="02000506030000020004" pitchFamily="50" charset="0"/>
          </a:endParaRPr>
        </a:p>
      </dgm:t>
    </dgm:pt>
    <dgm:pt modelId="{5706CC9F-57BD-4355-A924-7CB2658926D0}" type="pres">
      <dgm:prSet presAssocID="{4BC1D0F8-BC1B-4F2D-9FD7-2771D0875C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4D9204-7C64-414D-94A9-CBFB13524EAF}" type="pres">
      <dgm:prSet presAssocID="{C196D009-ADA1-4236-8868-F05F1518FFEC}" presName="parentLin" presStyleCnt="0"/>
      <dgm:spPr/>
    </dgm:pt>
    <dgm:pt modelId="{4E819745-88DF-418D-9710-F29C0F9B1E76}" type="pres">
      <dgm:prSet presAssocID="{C196D009-ADA1-4236-8868-F05F1518FFEC}" presName="parentLeftMargin" presStyleLbl="node1" presStyleIdx="0" presStyleCnt="6"/>
      <dgm:spPr/>
      <dgm:t>
        <a:bodyPr/>
        <a:lstStyle/>
        <a:p>
          <a:endParaRPr lang="es-MX"/>
        </a:p>
      </dgm:t>
    </dgm:pt>
    <dgm:pt modelId="{E51042D6-F97C-433B-A5A3-7D32DB578BA8}" type="pres">
      <dgm:prSet presAssocID="{C196D009-ADA1-4236-8868-F05F1518FFE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D26862-82FE-444D-BD1A-50E3D52C245B}" type="pres">
      <dgm:prSet presAssocID="{C196D009-ADA1-4236-8868-F05F1518FFEC}" presName="negativeSpace" presStyleCnt="0"/>
      <dgm:spPr/>
    </dgm:pt>
    <dgm:pt modelId="{391744D5-1F51-4294-A9A2-39A9E3ACA331}" type="pres">
      <dgm:prSet presAssocID="{C196D009-ADA1-4236-8868-F05F1518FFEC}" presName="childText" presStyleLbl="conFgAcc1" presStyleIdx="0" presStyleCnt="6">
        <dgm:presLayoutVars>
          <dgm:bulletEnabled val="1"/>
        </dgm:presLayoutVars>
      </dgm:prSet>
      <dgm:spPr/>
    </dgm:pt>
    <dgm:pt modelId="{E9DF0705-9BB3-4DD4-B99D-E3D055B3FC0C}" type="pres">
      <dgm:prSet presAssocID="{2B9CB234-EB80-41F7-A053-00E156679D11}" presName="spaceBetweenRectangles" presStyleCnt="0"/>
      <dgm:spPr/>
    </dgm:pt>
    <dgm:pt modelId="{F5B34C33-4121-4BC1-AB11-E11143272FF9}" type="pres">
      <dgm:prSet presAssocID="{4E29EAC5-9636-4EF6-A73C-92557718561A}" presName="parentLin" presStyleCnt="0"/>
      <dgm:spPr/>
    </dgm:pt>
    <dgm:pt modelId="{63890853-58A9-42EF-BCE1-1DB3ADBA2611}" type="pres">
      <dgm:prSet presAssocID="{4E29EAC5-9636-4EF6-A73C-92557718561A}" presName="parentLeftMargin" presStyleLbl="node1" presStyleIdx="0" presStyleCnt="6"/>
      <dgm:spPr/>
      <dgm:t>
        <a:bodyPr/>
        <a:lstStyle/>
        <a:p>
          <a:endParaRPr lang="es-MX"/>
        </a:p>
      </dgm:t>
    </dgm:pt>
    <dgm:pt modelId="{6DCDDA4E-08E5-4F82-8B28-F1BB54D08987}" type="pres">
      <dgm:prSet presAssocID="{4E29EAC5-9636-4EF6-A73C-92557718561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B39322-5F67-40C4-AD42-32E374619708}" type="pres">
      <dgm:prSet presAssocID="{4E29EAC5-9636-4EF6-A73C-92557718561A}" presName="negativeSpace" presStyleCnt="0"/>
      <dgm:spPr/>
    </dgm:pt>
    <dgm:pt modelId="{B415C71E-053A-4461-9557-6411CA21AE0A}" type="pres">
      <dgm:prSet presAssocID="{4E29EAC5-9636-4EF6-A73C-92557718561A}" presName="childText" presStyleLbl="conFgAcc1" presStyleIdx="1" presStyleCnt="6">
        <dgm:presLayoutVars>
          <dgm:bulletEnabled val="1"/>
        </dgm:presLayoutVars>
      </dgm:prSet>
      <dgm:spPr/>
    </dgm:pt>
    <dgm:pt modelId="{28CD3A8B-2D0A-4475-BBF5-7A92CF22D195}" type="pres">
      <dgm:prSet presAssocID="{3E798A6C-8D89-4277-B1E8-797E4DDDFD0B}" presName="spaceBetweenRectangles" presStyleCnt="0"/>
      <dgm:spPr/>
    </dgm:pt>
    <dgm:pt modelId="{98829A64-5A1C-45CC-8386-4DCDBE6BE3C9}" type="pres">
      <dgm:prSet presAssocID="{A718025A-7CBA-44E7-9652-38CAE895F5BF}" presName="parentLin" presStyleCnt="0"/>
      <dgm:spPr/>
    </dgm:pt>
    <dgm:pt modelId="{8293E805-A1E0-49E8-B7DB-DD603C4D2B71}" type="pres">
      <dgm:prSet presAssocID="{A718025A-7CBA-44E7-9652-38CAE895F5BF}" presName="parentLeftMargin" presStyleLbl="node1" presStyleIdx="1" presStyleCnt="6"/>
      <dgm:spPr/>
      <dgm:t>
        <a:bodyPr/>
        <a:lstStyle/>
        <a:p>
          <a:endParaRPr lang="es-MX"/>
        </a:p>
      </dgm:t>
    </dgm:pt>
    <dgm:pt modelId="{AEF15031-E3C2-4E1E-A64B-E81250748284}" type="pres">
      <dgm:prSet presAssocID="{A718025A-7CBA-44E7-9652-38CAE895F5B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9522DC-2876-4ECC-8E6A-B0B57C2868CA}" type="pres">
      <dgm:prSet presAssocID="{A718025A-7CBA-44E7-9652-38CAE895F5BF}" presName="negativeSpace" presStyleCnt="0"/>
      <dgm:spPr/>
    </dgm:pt>
    <dgm:pt modelId="{15CD3702-85D8-4337-B8CD-004AC44AD222}" type="pres">
      <dgm:prSet presAssocID="{A718025A-7CBA-44E7-9652-38CAE895F5BF}" presName="childText" presStyleLbl="conFgAcc1" presStyleIdx="2" presStyleCnt="6" custLinFactNeighborY="20912">
        <dgm:presLayoutVars>
          <dgm:bulletEnabled val="1"/>
        </dgm:presLayoutVars>
      </dgm:prSet>
      <dgm:spPr/>
    </dgm:pt>
    <dgm:pt modelId="{24F893E9-7814-43B9-A5C0-0B7DB654249B}" type="pres">
      <dgm:prSet presAssocID="{78382D22-B5BA-4BF3-A100-6E2B7B6B77BE}" presName="spaceBetweenRectangles" presStyleCnt="0"/>
      <dgm:spPr/>
    </dgm:pt>
    <dgm:pt modelId="{C0C0D267-9DFA-4BBD-8982-84CC0145361D}" type="pres">
      <dgm:prSet presAssocID="{F3940BC8-AE71-4F65-B443-8E058593591B}" presName="parentLin" presStyleCnt="0"/>
      <dgm:spPr/>
    </dgm:pt>
    <dgm:pt modelId="{7AFDCF80-3803-44FD-A372-0BCE31D86151}" type="pres">
      <dgm:prSet presAssocID="{F3940BC8-AE71-4F65-B443-8E058593591B}" presName="parentLeftMargin" presStyleLbl="node1" presStyleIdx="2" presStyleCnt="6"/>
      <dgm:spPr/>
      <dgm:t>
        <a:bodyPr/>
        <a:lstStyle/>
        <a:p>
          <a:endParaRPr lang="es-MX"/>
        </a:p>
      </dgm:t>
    </dgm:pt>
    <dgm:pt modelId="{B64CE031-9C5E-4C35-BCA1-0419387D9733}" type="pres">
      <dgm:prSet presAssocID="{F3940BC8-AE71-4F65-B443-8E058593591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F29500-5F20-4957-9F38-2CCD108C8217}" type="pres">
      <dgm:prSet presAssocID="{F3940BC8-AE71-4F65-B443-8E058593591B}" presName="negativeSpace" presStyleCnt="0"/>
      <dgm:spPr/>
    </dgm:pt>
    <dgm:pt modelId="{D1C44D16-A1C5-43B2-ADC8-1C04F9779960}" type="pres">
      <dgm:prSet presAssocID="{F3940BC8-AE71-4F65-B443-8E058593591B}" presName="childText" presStyleLbl="conFgAcc1" presStyleIdx="3" presStyleCnt="6" custLinFactNeighborX="-1778" custLinFactNeighborY="83513">
        <dgm:presLayoutVars>
          <dgm:bulletEnabled val="1"/>
        </dgm:presLayoutVars>
      </dgm:prSet>
      <dgm:spPr/>
    </dgm:pt>
    <dgm:pt modelId="{E515F576-0CDD-462E-AE22-30E264BF5A3F}" type="pres">
      <dgm:prSet presAssocID="{BB78A344-72B0-4936-A6E7-59C46FB6E2D3}" presName="spaceBetweenRectangles" presStyleCnt="0"/>
      <dgm:spPr/>
    </dgm:pt>
    <dgm:pt modelId="{FD4B9C90-B368-4194-B970-1367158772BC}" type="pres">
      <dgm:prSet presAssocID="{AD0C92B5-2CCC-4DFC-8659-C0CCA7124026}" presName="parentLin" presStyleCnt="0"/>
      <dgm:spPr/>
    </dgm:pt>
    <dgm:pt modelId="{E8488FBB-A062-4995-B918-C51D2129821D}" type="pres">
      <dgm:prSet presAssocID="{AD0C92B5-2CCC-4DFC-8659-C0CCA7124026}" presName="parentLeftMargin" presStyleLbl="node1" presStyleIdx="3" presStyleCnt="6"/>
      <dgm:spPr/>
      <dgm:t>
        <a:bodyPr/>
        <a:lstStyle/>
        <a:p>
          <a:endParaRPr lang="es-MX"/>
        </a:p>
      </dgm:t>
    </dgm:pt>
    <dgm:pt modelId="{F8807E6D-7D34-45E8-9788-49283B5407A4}" type="pres">
      <dgm:prSet presAssocID="{AD0C92B5-2CCC-4DFC-8659-C0CCA712402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398909A-7382-4272-8A6A-0969B2521F76}" type="pres">
      <dgm:prSet presAssocID="{AD0C92B5-2CCC-4DFC-8659-C0CCA7124026}" presName="negativeSpace" presStyleCnt="0"/>
      <dgm:spPr/>
    </dgm:pt>
    <dgm:pt modelId="{C01C360A-685B-4626-8AAE-D20A33C79DC3}" type="pres">
      <dgm:prSet presAssocID="{AD0C92B5-2CCC-4DFC-8659-C0CCA7124026}" presName="childText" presStyleLbl="conFgAcc1" presStyleIdx="4" presStyleCnt="6">
        <dgm:presLayoutVars>
          <dgm:bulletEnabled val="1"/>
        </dgm:presLayoutVars>
      </dgm:prSet>
      <dgm:spPr/>
    </dgm:pt>
    <dgm:pt modelId="{789D7817-12E1-4231-8C4C-98059CB4C8AF}" type="pres">
      <dgm:prSet presAssocID="{45A7F147-64DE-4B7F-BB86-3A6279C4A62A}" presName="spaceBetweenRectangles" presStyleCnt="0"/>
      <dgm:spPr/>
    </dgm:pt>
    <dgm:pt modelId="{59A4A93F-13DE-4AC0-9990-4210946691BE}" type="pres">
      <dgm:prSet presAssocID="{C79457D1-AD4D-451C-88DB-9670FEAFDA9F}" presName="parentLin" presStyleCnt="0"/>
      <dgm:spPr/>
    </dgm:pt>
    <dgm:pt modelId="{1CF4F693-997F-4233-B0D9-3C953801E56A}" type="pres">
      <dgm:prSet presAssocID="{C79457D1-AD4D-451C-88DB-9670FEAFDA9F}" presName="parentLeftMargin" presStyleLbl="node1" presStyleIdx="4" presStyleCnt="6"/>
      <dgm:spPr/>
      <dgm:t>
        <a:bodyPr/>
        <a:lstStyle/>
        <a:p>
          <a:endParaRPr lang="es-MX"/>
        </a:p>
      </dgm:t>
    </dgm:pt>
    <dgm:pt modelId="{995269EC-CDC3-4B6F-81BA-8610708CE011}" type="pres">
      <dgm:prSet presAssocID="{C79457D1-AD4D-451C-88DB-9670FEAFDA9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37C269-370B-48EC-9FAB-54EE0C672A30}" type="pres">
      <dgm:prSet presAssocID="{C79457D1-AD4D-451C-88DB-9670FEAFDA9F}" presName="negativeSpace" presStyleCnt="0"/>
      <dgm:spPr/>
    </dgm:pt>
    <dgm:pt modelId="{677E75AA-5C68-403F-BAD7-A45A37011771}" type="pres">
      <dgm:prSet presAssocID="{C79457D1-AD4D-451C-88DB-9670FEAFDA9F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DE3FE017-DF0B-4862-9387-131068851BF0}" type="presOf" srcId="{C79457D1-AD4D-451C-88DB-9670FEAFDA9F}" destId="{995269EC-CDC3-4B6F-81BA-8610708CE011}" srcOrd="1" destOrd="0" presId="urn:microsoft.com/office/officeart/2005/8/layout/list1"/>
    <dgm:cxn modelId="{942A9596-8414-48CB-A0CB-89E0E2AAB1CB}" srcId="{4BC1D0F8-BC1B-4F2D-9FD7-2771D0875C8D}" destId="{AD0C92B5-2CCC-4DFC-8659-C0CCA7124026}" srcOrd="4" destOrd="0" parTransId="{7AE7666D-F6BB-4D77-8D12-8740DE9D10AC}" sibTransId="{45A7F147-64DE-4B7F-BB86-3A6279C4A62A}"/>
    <dgm:cxn modelId="{4F355B0E-C6E7-4AC6-894F-8793584F68E9}" type="presOf" srcId="{F3940BC8-AE71-4F65-B443-8E058593591B}" destId="{B64CE031-9C5E-4C35-BCA1-0419387D9733}" srcOrd="1" destOrd="0" presId="urn:microsoft.com/office/officeart/2005/8/layout/list1"/>
    <dgm:cxn modelId="{E85208E9-0998-4DC0-9029-EEE5636DE29B}" srcId="{4BC1D0F8-BC1B-4F2D-9FD7-2771D0875C8D}" destId="{C196D009-ADA1-4236-8868-F05F1518FFEC}" srcOrd="0" destOrd="0" parTransId="{6803855C-5BE8-4AF9-A88E-BAE93A23387E}" sibTransId="{2B9CB234-EB80-41F7-A053-00E156679D11}"/>
    <dgm:cxn modelId="{157F9F19-FEE0-4048-998A-04152AC0C278}" srcId="{4BC1D0F8-BC1B-4F2D-9FD7-2771D0875C8D}" destId="{A718025A-7CBA-44E7-9652-38CAE895F5BF}" srcOrd="2" destOrd="0" parTransId="{359EF462-29CC-4DD2-BBC0-05DC55EB4DAC}" sibTransId="{78382D22-B5BA-4BF3-A100-6E2B7B6B77BE}"/>
    <dgm:cxn modelId="{DDA4AB0A-8234-4363-A7FC-AF1938EC0DD7}" type="presOf" srcId="{F3940BC8-AE71-4F65-B443-8E058593591B}" destId="{7AFDCF80-3803-44FD-A372-0BCE31D86151}" srcOrd="0" destOrd="0" presId="urn:microsoft.com/office/officeart/2005/8/layout/list1"/>
    <dgm:cxn modelId="{9AB32C19-3F34-4AB9-81C3-CEDCB0933939}" srcId="{4BC1D0F8-BC1B-4F2D-9FD7-2771D0875C8D}" destId="{C79457D1-AD4D-451C-88DB-9670FEAFDA9F}" srcOrd="5" destOrd="0" parTransId="{3C087157-D236-42DC-88EE-589E0154833E}" sibTransId="{FDF3EA9C-315B-4A68-8F63-5154C55A0FD9}"/>
    <dgm:cxn modelId="{039C75B0-B5D0-4671-B990-523D422D040F}" type="presOf" srcId="{A718025A-7CBA-44E7-9652-38CAE895F5BF}" destId="{8293E805-A1E0-49E8-B7DB-DD603C4D2B71}" srcOrd="0" destOrd="0" presId="urn:microsoft.com/office/officeart/2005/8/layout/list1"/>
    <dgm:cxn modelId="{D781D797-7B6A-44AD-A34D-FAAFF9A7A36A}" srcId="{4BC1D0F8-BC1B-4F2D-9FD7-2771D0875C8D}" destId="{4E29EAC5-9636-4EF6-A73C-92557718561A}" srcOrd="1" destOrd="0" parTransId="{1B53F86E-DAA5-45BE-A500-DD37DFEBEFCC}" sibTransId="{3E798A6C-8D89-4277-B1E8-797E4DDDFD0B}"/>
    <dgm:cxn modelId="{6149A2D7-3B30-41F6-B0E8-1EE8D58EC28D}" type="presOf" srcId="{AD0C92B5-2CCC-4DFC-8659-C0CCA7124026}" destId="{E8488FBB-A062-4995-B918-C51D2129821D}" srcOrd="0" destOrd="0" presId="urn:microsoft.com/office/officeart/2005/8/layout/list1"/>
    <dgm:cxn modelId="{6BBDE372-C357-40C1-9DF4-FA397F8E47F2}" type="presOf" srcId="{AD0C92B5-2CCC-4DFC-8659-C0CCA7124026}" destId="{F8807E6D-7D34-45E8-9788-49283B5407A4}" srcOrd="1" destOrd="0" presId="urn:microsoft.com/office/officeart/2005/8/layout/list1"/>
    <dgm:cxn modelId="{33D793CC-A914-4FCA-8502-3F3C470DE5DD}" type="presOf" srcId="{C196D009-ADA1-4236-8868-F05F1518FFEC}" destId="{4E819745-88DF-418D-9710-F29C0F9B1E76}" srcOrd="0" destOrd="0" presId="urn:microsoft.com/office/officeart/2005/8/layout/list1"/>
    <dgm:cxn modelId="{DBB5FB57-9497-468A-8AE0-1FEF6EE452F6}" type="presOf" srcId="{4E29EAC5-9636-4EF6-A73C-92557718561A}" destId="{6DCDDA4E-08E5-4F82-8B28-F1BB54D08987}" srcOrd="1" destOrd="0" presId="urn:microsoft.com/office/officeart/2005/8/layout/list1"/>
    <dgm:cxn modelId="{FA35AC9B-D781-4062-A0FC-BAFCFC7D47CE}" type="presOf" srcId="{C196D009-ADA1-4236-8868-F05F1518FFEC}" destId="{E51042D6-F97C-433B-A5A3-7D32DB578BA8}" srcOrd="1" destOrd="0" presId="urn:microsoft.com/office/officeart/2005/8/layout/list1"/>
    <dgm:cxn modelId="{59D7E32D-1809-4426-AD14-C973F364BF76}" type="presOf" srcId="{C79457D1-AD4D-451C-88DB-9670FEAFDA9F}" destId="{1CF4F693-997F-4233-B0D9-3C953801E56A}" srcOrd="0" destOrd="0" presId="urn:microsoft.com/office/officeart/2005/8/layout/list1"/>
    <dgm:cxn modelId="{815045A9-CD49-4D3F-AB91-5B70EFF8771B}" type="presOf" srcId="{4E29EAC5-9636-4EF6-A73C-92557718561A}" destId="{63890853-58A9-42EF-BCE1-1DB3ADBA2611}" srcOrd="0" destOrd="0" presId="urn:microsoft.com/office/officeart/2005/8/layout/list1"/>
    <dgm:cxn modelId="{1943EE26-D95D-4C9F-AEEB-5841E7CC0EB5}" type="presOf" srcId="{4BC1D0F8-BC1B-4F2D-9FD7-2771D0875C8D}" destId="{5706CC9F-57BD-4355-A924-7CB2658926D0}" srcOrd="0" destOrd="0" presId="urn:microsoft.com/office/officeart/2005/8/layout/list1"/>
    <dgm:cxn modelId="{C4A9F2DE-4DE5-41A3-9435-41BBA8EAEABD}" type="presOf" srcId="{A718025A-7CBA-44E7-9652-38CAE895F5BF}" destId="{AEF15031-E3C2-4E1E-A64B-E81250748284}" srcOrd="1" destOrd="0" presId="urn:microsoft.com/office/officeart/2005/8/layout/list1"/>
    <dgm:cxn modelId="{6D2601C1-3D9A-45B7-A2A1-AFF0F77A71EC}" srcId="{4BC1D0F8-BC1B-4F2D-9FD7-2771D0875C8D}" destId="{F3940BC8-AE71-4F65-B443-8E058593591B}" srcOrd="3" destOrd="0" parTransId="{A885C8C7-0130-411D-83CE-31EDB85311CD}" sibTransId="{BB78A344-72B0-4936-A6E7-59C46FB6E2D3}"/>
    <dgm:cxn modelId="{6BF552E2-7FF2-40F8-8802-ABD5AC83FD41}" type="presParOf" srcId="{5706CC9F-57BD-4355-A924-7CB2658926D0}" destId="{2C4D9204-7C64-414D-94A9-CBFB13524EAF}" srcOrd="0" destOrd="0" presId="urn:microsoft.com/office/officeart/2005/8/layout/list1"/>
    <dgm:cxn modelId="{2A7ECD27-2631-42E8-A0FE-80E5FAACE31A}" type="presParOf" srcId="{2C4D9204-7C64-414D-94A9-CBFB13524EAF}" destId="{4E819745-88DF-418D-9710-F29C0F9B1E76}" srcOrd="0" destOrd="0" presId="urn:microsoft.com/office/officeart/2005/8/layout/list1"/>
    <dgm:cxn modelId="{7F9861EE-2296-4A3F-BCBB-920DA2CF04A3}" type="presParOf" srcId="{2C4D9204-7C64-414D-94A9-CBFB13524EAF}" destId="{E51042D6-F97C-433B-A5A3-7D32DB578BA8}" srcOrd="1" destOrd="0" presId="urn:microsoft.com/office/officeart/2005/8/layout/list1"/>
    <dgm:cxn modelId="{70E4C188-EA47-4BCE-A744-036A8A7F8751}" type="presParOf" srcId="{5706CC9F-57BD-4355-A924-7CB2658926D0}" destId="{D6D26862-82FE-444D-BD1A-50E3D52C245B}" srcOrd="1" destOrd="0" presId="urn:microsoft.com/office/officeart/2005/8/layout/list1"/>
    <dgm:cxn modelId="{945DF42E-6042-4E0E-97D7-374CCF917FBE}" type="presParOf" srcId="{5706CC9F-57BD-4355-A924-7CB2658926D0}" destId="{391744D5-1F51-4294-A9A2-39A9E3ACA331}" srcOrd="2" destOrd="0" presId="urn:microsoft.com/office/officeart/2005/8/layout/list1"/>
    <dgm:cxn modelId="{7DA5E516-968F-4348-8EC2-DC9EDD715E4C}" type="presParOf" srcId="{5706CC9F-57BD-4355-A924-7CB2658926D0}" destId="{E9DF0705-9BB3-4DD4-B99D-E3D055B3FC0C}" srcOrd="3" destOrd="0" presId="urn:microsoft.com/office/officeart/2005/8/layout/list1"/>
    <dgm:cxn modelId="{4A839C69-A726-44F2-98B3-5A0FCF88FEA6}" type="presParOf" srcId="{5706CC9F-57BD-4355-A924-7CB2658926D0}" destId="{F5B34C33-4121-4BC1-AB11-E11143272FF9}" srcOrd="4" destOrd="0" presId="urn:microsoft.com/office/officeart/2005/8/layout/list1"/>
    <dgm:cxn modelId="{BC1825DE-559D-4EED-BD09-6941AE14241B}" type="presParOf" srcId="{F5B34C33-4121-4BC1-AB11-E11143272FF9}" destId="{63890853-58A9-42EF-BCE1-1DB3ADBA2611}" srcOrd="0" destOrd="0" presId="urn:microsoft.com/office/officeart/2005/8/layout/list1"/>
    <dgm:cxn modelId="{4C05F048-BDB5-4BA2-9DF0-7A86C76801D3}" type="presParOf" srcId="{F5B34C33-4121-4BC1-AB11-E11143272FF9}" destId="{6DCDDA4E-08E5-4F82-8B28-F1BB54D08987}" srcOrd="1" destOrd="0" presId="urn:microsoft.com/office/officeart/2005/8/layout/list1"/>
    <dgm:cxn modelId="{43AAC244-C9F6-4043-AE5B-0BF4BB0E8D75}" type="presParOf" srcId="{5706CC9F-57BD-4355-A924-7CB2658926D0}" destId="{FAB39322-5F67-40C4-AD42-32E374619708}" srcOrd="5" destOrd="0" presId="urn:microsoft.com/office/officeart/2005/8/layout/list1"/>
    <dgm:cxn modelId="{C093E339-D307-43D4-A4FA-47DDC169D6D4}" type="presParOf" srcId="{5706CC9F-57BD-4355-A924-7CB2658926D0}" destId="{B415C71E-053A-4461-9557-6411CA21AE0A}" srcOrd="6" destOrd="0" presId="urn:microsoft.com/office/officeart/2005/8/layout/list1"/>
    <dgm:cxn modelId="{50EA0B9E-D505-4EC0-A276-CB6836FA70D7}" type="presParOf" srcId="{5706CC9F-57BD-4355-A924-7CB2658926D0}" destId="{28CD3A8B-2D0A-4475-BBF5-7A92CF22D195}" srcOrd="7" destOrd="0" presId="urn:microsoft.com/office/officeart/2005/8/layout/list1"/>
    <dgm:cxn modelId="{19549CF4-45DB-4DAB-8599-E06A11D28A05}" type="presParOf" srcId="{5706CC9F-57BD-4355-A924-7CB2658926D0}" destId="{98829A64-5A1C-45CC-8386-4DCDBE6BE3C9}" srcOrd="8" destOrd="0" presId="urn:microsoft.com/office/officeart/2005/8/layout/list1"/>
    <dgm:cxn modelId="{FA68B238-9717-4345-B6FE-9215C2E3E7CD}" type="presParOf" srcId="{98829A64-5A1C-45CC-8386-4DCDBE6BE3C9}" destId="{8293E805-A1E0-49E8-B7DB-DD603C4D2B71}" srcOrd="0" destOrd="0" presId="urn:microsoft.com/office/officeart/2005/8/layout/list1"/>
    <dgm:cxn modelId="{0302BA1C-56EA-4A41-B6B8-E59C0CC2EF59}" type="presParOf" srcId="{98829A64-5A1C-45CC-8386-4DCDBE6BE3C9}" destId="{AEF15031-E3C2-4E1E-A64B-E81250748284}" srcOrd="1" destOrd="0" presId="urn:microsoft.com/office/officeart/2005/8/layout/list1"/>
    <dgm:cxn modelId="{4D22280C-0526-46CD-B169-9FF018F2C1B3}" type="presParOf" srcId="{5706CC9F-57BD-4355-A924-7CB2658926D0}" destId="{359522DC-2876-4ECC-8E6A-B0B57C2868CA}" srcOrd="9" destOrd="0" presId="urn:microsoft.com/office/officeart/2005/8/layout/list1"/>
    <dgm:cxn modelId="{5E674D87-F572-4C65-8CDF-C8C2DF9F70A5}" type="presParOf" srcId="{5706CC9F-57BD-4355-A924-7CB2658926D0}" destId="{15CD3702-85D8-4337-B8CD-004AC44AD222}" srcOrd="10" destOrd="0" presId="urn:microsoft.com/office/officeart/2005/8/layout/list1"/>
    <dgm:cxn modelId="{369027D7-5DCE-4B88-9A95-86746A7AF472}" type="presParOf" srcId="{5706CC9F-57BD-4355-A924-7CB2658926D0}" destId="{24F893E9-7814-43B9-A5C0-0B7DB654249B}" srcOrd="11" destOrd="0" presId="urn:microsoft.com/office/officeart/2005/8/layout/list1"/>
    <dgm:cxn modelId="{EC25A827-D3C8-4C03-AE91-07ADB0CB7458}" type="presParOf" srcId="{5706CC9F-57BD-4355-A924-7CB2658926D0}" destId="{C0C0D267-9DFA-4BBD-8982-84CC0145361D}" srcOrd="12" destOrd="0" presId="urn:microsoft.com/office/officeart/2005/8/layout/list1"/>
    <dgm:cxn modelId="{00474A12-8A61-410F-802B-BE33DB68C815}" type="presParOf" srcId="{C0C0D267-9DFA-4BBD-8982-84CC0145361D}" destId="{7AFDCF80-3803-44FD-A372-0BCE31D86151}" srcOrd="0" destOrd="0" presId="urn:microsoft.com/office/officeart/2005/8/layout/list1"/>
    <dgm:cxn modelId="{A78CDD13-2ADD-4B3F-B3C0-0D0FDAA381D4}" type="presParOf" srcId="{C0C0D267-9DFA-4BBD-8982-84CC0145361D}" destId="{B64CE031-9C5E-4C35-BCA1-0419387D9733}" srcOrd="1" destOrd="0" presId="urn:microsoft.com/office/officeart/2005/8/layout/list1"/>
    <dgm:cxn modelId="{DE14A02D-CBA1-4FE6-8E32-6E151F04FD14}" type="presParOf" srcId="{5706CC9F-57BD-4355-A924-7CB2658926D0}" destId="{11F29500-5F20-4957-9F38-2CCD108C8217}" srcOrd="13" destOrd="0" presId="urn:microsoft.com/office/officeart/2005/8/layout/list1"/>
    <dgm:cxn modelId="{9FCF8823-55B6-49B5-88E9-E8A1B839A7CE}" type="presParOf" srcId="{5706CC9F-57BD-4355-A924-7CB2658926D0}" destId="{D1C44D16-A1C5-43B2-ADC8-1C04F9779960}" srcOrd="14" destOrd="0" presId="urn:microsoft.com/office/officeart/2005/8/layout/list1"/>
    <dgm:cxn modelId="{56A95AEB-2D3E-4B26-82C3-575AF28478E4}" type="presParOf" srcId="{5706CC9F-57BD-4355-A924-7CB2658926D0}" destId="{E515F576-0CDD-462E-AE22-30E264BF5A3F}" srcOrd="15" destOrd="0" presId="urn:microsoft.com/office/officeart/2005/8/layout/list1"/>
    <dgm:cxn modelId="{0B3F8F8C-5F36-4DAA-A6E1-8C1315B6F790}" type="presParOf" srcId="{5706CC9F-57BD-4355-A924-7CB2658926D0}" destId="{FD4B9C90-B368-4194-B970-1367158772BC}" srcOrd="16" destOrd="0" presId="urn:microsoft.com/office/officeart/2005/8/layout/list1"/>
    <dgm:cxn modelId="{3F42F0E0-F4D6-45C6-9BB2-19C91C3545E0}" type="presParOf" srcId="{FD4B9C90-B368-4194-B970-1367158772BC}" destId="{E8488FBB-A062-4995-B918-C51D2129821D}" srcOrd="0" destOrd="0" presId="urn:microsoft.com/office/officeart/2005/8/layout/list1"/>
    <dgm:cxn modelId="{A1791357-EF70-4622-944B-59B4C56432E8}" type="presParOf" srcId="{FD4B9C90-B368-4194-B970-1367158772BC}" destId="{F8807E6D-7D34-45E8-9788-49283B5407A4}" srcOrd="1" destOrd="0" presId="urn:microsoft.com/office/officeart/2005/8/layout/list1"/>
    <dgm:cxn modelId="{D83F1926-779E-418B-901B-AC4CEDDF35C9}" type="presParOf" srcId="{5706CC9F-57BD-4355-A924-7CB2658926D0}" destId="{0398909A-7382-4272-8A6A-0969B2521F76}" srcOrd="17" destOrd="0" presId="urn:microsoft.com/office/officeart/2005/8/layout/list1"/>
    <dgm:cxn modelId="{925DF2CB-10EE-4C8C-BB46-E638CDB62EE2}" type="presParOf" srcId="{5706CC9F-57BD-4355-A924-7CB2658926D0}" destId="{C01C360A-685B-4626-8AAE-D20A33C79DC3}" srcOrd="18" destOrd="0" presId="urn:microsoft.com/office/officeart/2005/8/layout/list1"/>
    <dgm:cxn modelId="{565DDF35-77D9-4251-995A-D4FFC918ED98}" type="presParOf" srcId="{5706CC9F-57BD-4355-A924-7CB2658926D0}" destId="{789D7817-12E1-4231-8C4C-98059CB4C8AF}" srcOrd="19" destOrd="0" presId="urn:microsoft.com/office/officeart/2005/8/layout/list1"/>
    <dgm:cxn modelId="{EF033C36-5DE6-4B4D-81B6-B19DC1A08F1B}" type="presParOf" srcId="{5706CC9F-57BD-4355-A924-7CB2658926D0}" destId="{59A4A93F-13DE-4AC0-9990-4210946691BE}" srcOrd="20" destOrd="0" presId="urn:microsoft.com/office/officeart/2005/8/layout/list1"/>
    <dgm:cxn modelId="{4B4385C7-EEEF-4260-A69D-BCC06C982EFA}" type="presParOf" srcId="{59A4A93F-13DE-4AC0-9990-4210946691BE}" destId="{1CF4F693-997F-4233-B0D9-3C953801E56A}" srcOrd="0" destOrd="0" presId="urn:microsoft.com/office/officeart/2005/8/layout/list1"/>
    <dgm:cxn modelId="{C0C85093-A462-4190-9EF1-D6F45FBDD845}" type="presParOf" srcId="{59A4A93F-13DE-4AC0-9990-4210946691BE}" destId="{995269EC-CDC3-4B6F-81BA-8610708CE011}" srcOrd="1" destOrd="0" presId="urn:microsoft.com/office/officeart/2005/8/layout/list1"/>
    <dgm:cxn modelId="{9D14B2E4-EF9B-49E9-9462-8EA8D2011626}" type="presParOf" srcId="{5706CC9F-57BD-4355-A924-7CB2658926D0}" destId="{7437C269-370B-48EC-9FAB-54EE0C672A30}" srcOrd="21" destOrd="0" presId="urn:microsoft.com/office/officeart/2005/8/layout/list1"/>
    <dgm:cxn modelId="{7813D429-6D9E-4F86-BDED-B943E59FE90E}" type="presParOf" srcId="{5706CC9F-57BD-4355-A924-7CB2658926D0}" destId="{677E75AA-5C68-403F-BAD7-A45A3701177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572211-2791-48A7-A1B4-66B258EFD45C}" type="doc">
      <dgm:prSet loTypeId="urn:microsoft.com/office/officeart/2005/8/layout/vList2" loCatId="list" qsTypeId="urn:microsoft.com/office/officeart/2005/8/quickstyle/simple2" qsCatId="simple" csTypeId="urn:microsoft.com/office/officeart/2005/8/colors/colorful4" csCatId="colorful" phldr="1"/>
      <dgm:spPr/>
    </dgm:pt>
    <dgm:pt modelId="{B4FA0BAD-7FE9-4851-82AF-82752C97CA70}">
      <dgm:prSet phldrT="[Texto]" custT="1"/>
      <dgm:spPr>
        <a:solidFill>
          <a:srgbClr val="4C9A91"/>
        </a:solidFill>
      </dgm:spPr>
      <dgm:t>
        <a:bodyPr spcFirstLastPara="0" vert="horz" wrap="square" lIns="74962" tIns="0" rIns="74962" bIns="0" numCol="1" spcCol="1270" anchor="ctr" anchorCtr="0"/>
        <a:lstStyle/>
        <a:p>
          <a:pPr marL="0" lvl="0" indent="0" algn="l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Rg" panose="02000506030000020004" pitchFamily="50" charset="0"/>
              <a:ea typeface="+mn-ea"/>
              <a:cs typeface="+mn-cs"/>
            </a:rPr>
            <a:t> Actuación Pública</a:t>
          </a:r>
        </a:p>
      </dgm:t>
    </dgm:pt>
    <dgm:pt modelId="{5A9B6160-9C1B-4054-80B2-F777B66F2CEC}" type="parTrans" cxnId="{219FD713-5E13-4F06-8B8F-5B39BD18C749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EEA42F7D-93FC-4FE4-825C-37D8D7E88C68}" type="sibTrans" cxnId="{219FD713-5E13-4F06-8B8F-5B39BD18C749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76F1805-FC1E-4FBF-9D2F-74ED6437FD9D}">
      <dgm:prSet phldrT="[Texto]" custT="1"/>
      <dgm:spPr>
        <a:solidFill>
          <a:srgbClr val="4C9A91"/>
        </a:solidFill>
      </dgm:spPr>
      <dgm:t>
        <a:bodyPr spcFirstLastPara="0" vert="horz" wrap="square" lIns="74962" tIns="0" rIns="74962" bIns="0" numCol="1" spcCol="1270" anchor="ctr" anchorCtr="0"/>
        <a:lstStyle/>
        <a:p>
          <a:pPr algn="l"/>
          <a:r>
            <a:rPr lang="es-MX" sz="2000" kern="1200">
              <a:latin typeface="Proxima Nova Rg" panose="02000506030000020004" pitchFamily="50" charset="0"/>
              <a:ea typeface="+mn-ea"/>
              <a:cs typeface="+mn-cs"/>
            </a:rPr>
            <a:t> Información</a:t>
          </a:r>
          <a:r>
            <a:rPr lang="es-MX" sz="2000" b="0" kern="1200">
              <a:latin typeface="Proxima Nova Rg" panose="02000506030000020004" pitchFamily="50" charset="0"/>
            </a:rPr>
            <a:t> </a:t>
          </a:r>
          <a:r>
            <a:rPr lang="es-MX" sz="2000" kern="1200">
              <a:latin typeface="Proxima Nova Rg" panose="02000506030000020004" pitchFamily="50" charset="0"/>
              <a:ea typeface="+mn-ea"/>
              <a:cs typeface="+mn-cs"/>
            </a:rPr>
            <a:t>Pública</a:t>
          </a:r>
          <a:endParaRPr lang="es-MX" sz="2000" kern="1200" dirty="0">
            <a:latin typeface="Proxima Nova Rg" panose="02000506030000020004" pitchFamily="50" charset="0"/>
            <a:ea typeface="+mn-ea"/>
            <a:cs typeface="+mn-cs"/>
          </a:endParaRPr>
        </a:p>
      </dgm:t>
    </dgm:pt>
    <dgm:pt modelId="{572A60EE-13ED-4306-8095-5A549948FC33}" type="parTrans" cxnId="{F78A9FD2-98A7-40E3-8879-7937BB3AAC29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35FDB8C-3F66-4CE9-AE86-0F22A7066722}" type="sibTrans" cxnId="{F78A9FD2-98A7-40E3-8879-7937BB3AAC29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05F6780-31FF-4FBE-B3BE-5D49F3F833A6}">
      <dgm:prSet phldrT="[Texto]" custT="1"/>
      <dgm:spPr>
        <a:solidFill>
          <a:srgbClr val="4C9A91"/>
        </a:solidFill>
      </dgm:spPr>
      <dgm:t>
        <a:bodyPr/>
        <a:lstStyle/>
        <a:p>
          <a:pPr algn="l"/>
          <a:r>
            <a:rPr lang="es-MX" sz="2000" b="0" dirty="0">
              <a:latin typeface="Proxima Nova Rg" panose="02000506030000020004" pitchFamily="50" charset="0"/>
            </a:rPr>
            <a:t>Contrataciones publicas, licencias-</a:t>
          </a:r>
        </a:p>
      </dgm:t>
    </dgm:pt>
    <dgm:pt modelId="{B6C4FCF7-2EB7-44A2-B860-6B0E2AFA9FF6}" type="parTrans" cxnId="{179032D7-9A2F-41FE-8A1D-31EC9EEF9157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D07914C-26EB-4910-9175-9E55F8CF1841}" type="sibTrans" cxnId="{179032D7-9A2F-41FE-8A1D-31EC9EEF9157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EC84CF98-8F3A-4593-919D-1DE1E6D2E969}">
      <dgm:prSet phldrT="[Texto]" custT="1"/>
      <dgm:spPr>
        <a:solidFill>
          <a:srgbClr val="4C9A91"/>
        </a:solidFill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latin typeface="Proxima Nova Rg" panose="02000506030000020004" pitchFamily="50" charset="0"/>
              <a:ea typeface="+mn-ea"/>
              <a:cs typeface="+mn-cs"/>
            </a:rPr>
            <a:t>Programas Gubernamentales</a:t>
          </a:r>
        </a:p>
      </dgm:t>
    </dgm:pt>
    <dgm:pt modelId="{ECCF692A-23CD-46A4-BD3A-AB31933AD9CB}" type="parTrans" cxnId="{14D83F25-DB1B-46D9-BA5F-F65062E93804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11B9E2C-4DA4-4E9A-A027-BC7DC5EBAEEA}" type="sibTrans" cxnId="{14D83F25-DB1B-46D9-BA5F-F65062E93804}">
      <dgm:prSet/>
      <dgm:spPr/>
      <dgm:t>
        <a:bodyPr/>
        <a:lstStyle/>
        <a:p>
          <a:pPr algn="l"/>
          <a:endParaRPr lang="es-MX" sz="20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D2AD61D-C86E-43A7-9E62-A66569C375F7}">
      <dgm:prSet phldrT="[Texto]" custT="1"/>
      <dgm:spPr>
        <a:solidFill>
          <a:srgbClr val="4C9A91"/>
        </a:solidFill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>
              <a:latin typeface="Proxima Nova Rg" panose="02000506030000020004" pitchFamily="50" charset="0"/>
              <a:ea typeface="+mn-ea"/>
              <a:cs typeface="+mn-cs"/>
            </a:rPr>
            <a:t>Trámites y Servicios</a:t>
          </a:r>
          <a:endParaRPr lang="es-MX" sz="2000" b="0" kern="1200" dirty="0">
            <a:latin typeface="Proxima Nova Rg" panose="02000506030000020004" pitchFamily="50" charset="0"/>
            <a:ea typeface="+mn-ea"/>
            <a:cs typeface="+mn-cs"/>
          </a:endParaRPr>
        </a:p>
      </dgm:t>
    </dgm:pt>
    <dgm:pt modelId="{057293BD-C0B0-475C-AEEF-6333B3C0C830}" type="parTrans" cxnId="{1BFF85A5-42AA-4AE2-A5B5-5074F8DA95D6}">
      <dgm:prSet/>
      <dgm:spPr/>
      <dgm:t>
        <a:bodyPr/>
        <a:lstStyle/>
        <a:p>
          <a:pPr algn="l"/>
          <a:endParaRPr lang="es-MX" sz="2000">
            <a:latin typeface="Proxima Nova Rg" panose="02000506030000020004" pitchFamily="50" charset="0"/>
          </a:endParaRPr>
        </a:p>
      </dgm:t>
    </dgm:pt>
    <dgm:pt modelId="{AF86072E-C91D-4F3B-A199-A024714E98A9}" type="sibTrans" cxnId="{1BFF85A5-42AA-4AE2-A5B5-5074F8DA95D6}">
      <dgm:prSet/>
      <dgm:spPr/>
      <dgm:t>
        <a:bodyPr/>
        <a:lstStyle/>
        <a:p>
          <a:pPr algn="l"/>
          <a:endParaRPr lang="es-MX" sz="2000">
            <a:latin typeface="Proxima Nova Rg" panose="02000506030000020004" pitchFamily="50" charset="0"/>
          </a:endParaRPr>
        </a:p>
      </dgm:t>
    </dgm:pt>
    <dgm:pt modelId="{FBF0386D-DC46-4828-94DD-D373FCE59600}">
      <dgm:prSet phldrT="[Texto]" custT="1"/>
      <dgm:spPr>
        <a:solidFill>
          <a:srgbClr val="4C9A91"/>
        </a:solidFill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>
              <a:latin typeface="Proxima Nova Rg" panose="02000506030000020004" pitchFamily="50" charset="0"/>
              <a:ea typeface="+mn-ea"/>
              <a:cs typeface="+mn-cs"/>
            </a:rPr>
            <a:t>Recursos Humanos</a:t>
          </a:r>
          <a:endParaRPr lang="es-MX" sz="2000" b="0" kern="1200" dirty="0">
            <a:latin typeface="Proxima Nova Rg" panose="02000506030000020004" pitchFamily="50" charset="0"/>
            <a:ea typeface="+mn-ea"/>
            <a:cs typeface="+mn-cs"/>
          </a:endParaRPr>
        </a:p>
      </dgm:t>
    </dgm:pt>
    <dgm:pt modelId="{3564D9D4-C801-4E08-AEB8-3A6529D941EE}" type="parTrans" cxnId="{E4CBAABE-3B20-4F8B-BC26-FDC6751772A2}">
      <dgm:prSet/>
      <dgm:spPr/>
      <dgm:t>
        <a:bodyPr/>
        <a:lstStyle/>
        <a:p>
          <a:pPr algn="l"/>
          <a:endParaRPr lang="es-MX" sz="2000">
            <a:latin typeface="Proxima Nova Rg" panose="02000506030000020004" pitchFamily="50" charset="0"/>
          </a:endParaRPr>
        </a:p>
      </dgm:t>
    </dgm:pt>
    <dgm:pt modelId="{5FFAEADF-4CD0-49C0-A433-E7DD9E0C6F28}" type="sibTrans" cxnId="{E4CBAABE-3B20-4F8B-BC26-FDC6751772A2}">
      <dgm:prSet/>
      <dgm:spPr/>
      <dgm:t>
        <a:bodyPr/>
        <a:lstStyle/>
        <a:p>
          <a:pPr algn="l"/>
          <a:endParaRPr lang="es-MX" sz="2000">
            <a:latin typeface="Proxima Nova Rg" panose="02000506030000020004" pitchFamily="50" charset="0"/>
          </a:endParaRPr>
        </a:p>
      </dgm:t>
    </dgm:pt>
    <dgm:pt modelId="{40B0FA65-E8E7-4E35-AD7C-A3F550BE5576}">
      <dgm:prSet phldrT="[Texto]" custT="1"/>
      <dgm:spPr>
        <a:solidFill>
          <a:srgbClr val="4C9A91"/>
        </a:solidFill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es-MX" sz="2000" b="0" kern="1200" dirty="0">
              <a:latin typeface="Proxima Nova Rg" panose="02000506030000020004" pitchFamily="50" charset="0"/>
              <a:ea typeface="+mn-ea"/>
              <a:cs typeface="+mn-cs"/>
            </a:rPr>
            <a:t>Administración</a:t>
          </a:r>
          <a:r>
            <a:rPr lang="es-MX" sz="2000" b="0" kern="1200" dirty="0">
              <a:latin typeface="Proxima Nova Rg" panose="02000506030000020004" pitchFamily="50" charset="0"/>
            </a:rPr>
            <a:t> de bienes muebles e inmuebles</a:t>
          </a:r>
        </a:p>
      </dgm:t>
    </dgm:pt>
    <dgm:pt modelId="{49E7533F-9EA9-417D-B752-2E71E28972C1}" type="parTrans" cxnId="{1E4D62DB-67DA-467C-B8BD-88E542B592E7}">
      <dgm:prSet/>
      <dgm:spPr/>
      <dgm:t>
        <a:bodyPr/>
        <a:lstStyle/>
        <a:p>
          <a:endParaRPr lang="es-MX" sz="2000"/>
        </a:p>
      </dgm:t>
    </dgm:pt>
    <dgm:pt modelId="{792DF3CE-CE08-4564-8B87-48FCE7C5FCD1}" type="sibTrans" cxnId="{1E4D62DB-67DA-467C-B8BD-88E542B592E7}">
      <dgm:prSet/>
      <dgm:spPr/>
      <dgm:t>
        <a:bodyPr/>
        <a:lstStyle/>
        <a:p>
          <a:endParaRPr lang="es-MX" sz="2000"/>
        </a:p>
      </dgm:t>
    </dgm:pt>
    <dgm:pt modelId="{57B80F42-296F-417D-A7FE-839C7C4C5C3A}">
      <dgm:prSet phldrT="[Texto]" custT="1"/>
      <dgm:spPr>
        <a:solidFill>
          <a:srgbClr val="4C9A91"/>
        </a:solidFill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es-MX" sz="2000" b="0" kern="1200">
              <a:latin typeface="Proxima Nova Rg" panose="02000506030000020004" pitchFamily="50" charset="0"/>
              <a:ea typeface="+mn-ea"/>
              <a:cs typeface="+mn-cs"/>
            </a:rPr>
            <a:t>Procesos</a:t>
          </a:r>
          <a:r>
            <a:rPr lang="es-MX" sz="2000" b="0" kern="1200">
              <a:latin typeface="Proxima Nova Rg" panose="02000506030000020004" pitchFamily="50" charset="0"/>
            </a:rPr>
            <a:t> de Evaluación</a:t>
          </a:r>
          <a:endParaRPr lang="es-MX" sz="2000" b="0" kern="1200" dirty="0">
            <a:latin typeface="Proxima Nova Rg" panose="02000506030000020004" pitchFamily="50" charset="0"/>
          </a:endParaRPr>
        </a:p>
      </dgm:t>
    </dgm:pt>
    <dgm:pt modelId="{254C65B0-E5C4-4A26-A0FE-9F3ECC5F46C0}" type="parTrans" cxnId="{5C602421-0AC8-4BC0-9218-79A8E642E833}">
      <dgm:prSet/>
      <dgm:spPr/>
      <dgm:t>
        <a:bodyPr/>
        <a:lstStyle/>
        <a:p>
          <a:endParaRPr lang="es-MX" sz="2000"/>
        </a:p>
      </dgm:t>
    </dgm:pt>
    <dgm:pt modelId="{119B3330-4E2B-4971-A0BC-2B9AF16B5807}" type="sibTrans" cxnId="{5C602421-0AC8-4BC0-9218-79A8E642E833}">
      <dgm:prSet/>
      <dgm:spPr/>
      <dgm:t>
        <a:bodyPr/>
        <a:lstStyle/>
        <a:p>
          <a:endParaRPr lang="es-MX" sz="2000"/>
        </a:p>
      </dgm:t>
    </dgm:pt>
    <dgm:pt modelId="{46228910-2B40-4E73-BD02-1D0978B15DE7}">
      <dgm:prSet phldrT="[Texto]" custT="1"/>
      <dgm:spPr>
        <a:solidFill>
          <a:srgbClr val="4C9A91"/>
        </a:solidFill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es-MX" sz="2000" b="0" kern="1200">
              <a:latin typeface="Proxima Nova Rg" panose="02000506030000020004" pitchFamily="50" charset="0"/>
              <a:ea typeface="+mn-ea"/>
              <a:cs typeface="+mn-cs"/>
            </a:rPr>
            <a:t>Control</a:t>
          </a:r>
          <a:r>
            <a:rPr lang="es-MX" sz="2000" b="0" kern="1200">
              <a:latin typeface="Proxima Nova Rg" panose="02000506030000020004" pitchFamily="50" charset="0"/>
            </a:rPr>
            <a:t> Interno</a:t>
          </a:r>
          <a:endParaRPr lang="es-MX" sz="2000" b="0" kern="1200" dirty="0">
            <a:latin typeface="Proxima Nova Rg" panose="02000506030000020004" pitchFamily="50" charset="0"/>
          </a:endParaRPr>
        </a:p>
      </dgm:t>
    </dgm:pt>
    <dgm:pt modelId="{F28E31C4-1D31-41BD-98B6-5B56F05E0965}" type="parTrans" cxnId="{7F755C48-31CC-40EC-B878-1B3FF5619F1B}">
      <dgm:prSet/>
      <dgm:spPr/>
      <dgm:t>
        <a:bodyPr/>
        <a:lstStyle/>
        <a:p>
          <a:endParaRPr lang="es-MX" sz="2000"/>
        </a:p>
      </dgm:t>
    </dgm:pt>
    <dgm:pt modelId="{A06EF6DA-8561-4419-91FE-28D31F4C1D75}" type="sibTrans" cxnId="{7F755C48-31CC-40EC-B878-1B3FF5619F1B}">
      <dgm:prSet/>
      <dgm:spPr/>
      <dgm:t>
        <a:bodyPr/>
        <a:lstStyle/>
        <a:p>
          <a:endParaRPr lang="es-MX" sz="2000"/>
        </a:p>
      </dgm:t>
    </dgm:pt>
    <dgm:pt modelId="{B2816848-8D7A-4B73-A453-8EE98C0A761F}">
      <dgm:prSet phldrT="[Texto]" custT="1"/>
      <dgm:spPr>
        <a:solidFill>
          <a:srgbClr val="4C9A91"/>
        </a:solidFill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es-MX" sz="2000" b="0" kern="1200">
              <a:latin typeface="Proxima Nova Rg" panose="02000506030000020004" pitchFamily="50" charset="0"/>
              <a:ea typeface="+mn-ea"/>
              <a:cs typeface="+mn-cs"/>
            </a:rPr>
            <a:t>Procesos</a:t>
          </a:r>
          <a:r>
            <a:rPr lang="es-MX" sz="2000" b="0" kern="1200">
              <a:latin typeface="Proxima Nova Rg" panose="02000506030000020004" pitchFamily="50" charset="0"/>
            </a:rPr>
            <a:t> Administrativos</a:t>
          </a:r>
          <a:endParaRPr lang="es-MX" sz="2000" b="0" kern="1200" dirty="0">
            <a:latin typeface="Proxima Nova Rg" panose="02000506030000020004" pitchFamily="50" charset="0"/>
          </a:endParaRPr>
        </a:p>
      </dgm:t>
    </dgm:pt>
    <dgm:pt modelId="{C8210318-1DA8-41F4-B1E6-A7014D19D8B1}" type="parTrans" cxnId="{803D553E-F734-4BCB-A745-F924D96A55C2}">
      <dgm:prSet/>
      <dgm:spPr/>
      <dgm:t>
        <a:bodyPr/>
        <a:lstStyle/>
        <a:p>
          <a:endParaRPr lang="es-MX" sz="2000"/>
        </a:p>
      </dgm:t>
    </dgm:pt>
    <dgm:pt modelId="{F50CFA0D-775F-4BF8-9365-31C6DE37F8AD}" type="sibTrans" cxnId="{803D553E-F734-4BCB-A745-F924D96A55C2}">
      <dgm:prSet/>
      <dgm:spPr/>
      <dgm:t>
        <a:bodyPr/>
        <a:lstStyle/>
        <a:p>
          <a:endParaRPr lang="es-MX" sz="2000"/>
        </a:p>
      </dgm:t>
    </dgm:pt>
    <dgm:pt modelId="{5AC48C3D-801A-4E72-AF09-5858C53DB5FE}" type="pres">
      <dgm:prSet presAssocID="{3D572211-2791-48A7-A1B4-66B258EFD45C}" presName="linear" presStyleCnt="0">
        <dgm:presLayoutVars>
          <dgm:animLvl val="lvl"/>
          <dgm:resizeHandles val="exact"/>
        </dgm:presLayoutVars>
      </dgm:prSet>
      <dgm:spPr/>
    </dgm:pt>
    <dgm:pt modelId="{B20BCC7C-118F-4FA5-B122-61B947527F5C}" type="pres">
      <dgm:prSet presAssocID="{B4FA0BAD-7FE9-4851-82AF-82752C97CA70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6AD3AC-B8B3-4DB2-AABE-F06D16B91291}" type="pres">
      <dgm:prSet presAssocID="{EEA42F7D-93FC-4FE4-825C-37D8D7E88C68}" presName="spacer" presStyleCnt="0"/>
      <dgm:spPr/>
    </dgm:pt>
    <dgm:pt modelId="{449A8819-613F-4616-969F-934FDE85E064}" type="pres">
      <dgm:prSet presAssocID="{376F1805-FC1E-4FBF-9D2F-74ED6437FD9D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812850-3EC5-471D-8144-A6A21651AFFA}" type="pres">
      <dgm:prSet presAssocID="{D35FDB8C-3F66-4CE9-AE86-0F22A7066722}" presName="spacer" presStyleCnt="0"/>
      <dgm:spPr/>
    </dgm:pt>
    <dgm:pt modelId="{834E1E9F-A137-49B3-BFC6-DA4134D562D3}" type="pres">
      <dgm:prSet presAssocID="{A05F6780-31FF-4FBE-B3BE-5D49F3F833A6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79AAE1-3AC5-462F-A696-0A726AA5E065}" type="pres">
      <dgm:prSet presAssocID="{DD07914C-26EB-4910-9175-9E55F8CF1841}" presName="spacer" presStyleCnt="0"/>
      <dgm:spPr/>
    </dgm:pt>
    <dgm:pt modelId="{63DE7469-95AD-4D0F-B533-F9A3D199BE79}" type="pres">
      <dgm:prSet presAssocID="{EC84CF98-8F3A-4593-919D-1DE1E6D2E969}" presName="parentText" presStyleLbl="node1" presStyleIdx="3" presStyleCnt="10">
        <dgm:presLayoutVars>
          <dgm:chMax val="0"/>
          <dgm:bulletEnabled val="1"/>
        </dgm:presLayoutVars>
      </dgm:prSet>
      <dgm:spPr>
        <a:xfrm>
          <a:off x="0" y="1477626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3BD2ECBC-8DF5-41CB-A246-A8D6E4CC1BA3}" type="pres">
      <dgm:prSet presAssocID="{D11B9E2C-4DA4-4E9A-A027-BC7DC5EBAEEA}" presName="spacer" presStyleCnt="0"/>
      <dgm:spPr/>
    </dgm:pt>
    <dgm:pt modelId="{3A5B02CA-E7AD-4736-9D54-A6E7FDD5571B}" type="pres">
      <dgm:prSet presAssocID="{DD2AD61D-C86E-43A7-9E62-A66569C375F7}" presName="parentText" presStyleLbl="node1" presStyleIdx="4" presStyleCnt="10">
        <dgm:presLayoutVars>
          <dgm:chMax val="0"/>
          <dgm:bulletEnabled val="1"/>
        </dgm:presLayoutVars>
      </dgm:prSet>
      <dgm:spPr>
        <a:xfrm>
          <a:off x="0" y="1957523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5C1A3C63-E972-4B82-B159-F1AAFCA83D6D}" type="pres">
      <dgm:prSet presAssocID="{AF86072E-C91D-4F3B-A199-A024714E98A9}" presName="spacer" presStyleCnt="0"/>
      <dgm:spPr/>
    </dgm:pt>
    <dgm:pt modelId="{25BE3F9C-B546-4845-AD8C-E542566FD35D}" type="pres">
      <dgm:prSet presAssocID="{FBF0386D-DC46-4828-94DD-D373FCE59600}" presName="parentText" presStyleLbl="node1" presStyleIdx="5" presStyleCnt="10">
        <dgm:presLayoutVars>
          <dgm:chMax val="0"/>
          <dgm:bulletEnabled val="1"/>
        </dgm:presLayoutVars>
      </dgm:prSet>
      <dgm:spPr>
        <a:xfrm>
          <a:off x="0" y="2437420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26538988-7A83-4C13-BF27-9FAE66AB084E}" type="pres">
      <dgm:prSet presAssocID="{5FFAEADF-4CD0-49C0-A433-E7DD9E0C6F28}" presName="spacer" presStyleCnt="0"/>
      <dgm:spPr/>
    </dgm:pt>
    <dgm:pt modelId="{8BEC143C-93B0-4699-96B8-14586DBB5C06}" type="pres">
      <dgm:prSet presAssocID="{40B0FA65-E8E7-4E35-AD7C-A3F550BE5576}" presName="parentText" presStyleLbl="node1" presStyleIdx="6" presStyleCnt="10">
        <dgm:presLayoutVars>
          <dgm:chMax val="0"/>
          <dgm:bulletEnabled val="1"/>
        </dgm:presLayoutVars>
      </dgm:prSet>
      <dgm:spPr>
        <a:xfrm>
          <a:off x="0" y="2917316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36BE43DA-4D29-47B9-80D6-EB33AECA2545}" type="pres">
      <dgm:prSet presAssocID="{792DF3CE-CE08-4564-8B87-48FCE7C5FCD1}" presName="spacer" presStyleCnt="0"/>
      <dgm:spPr/>
    </dgm:pt>
    <dgm:pt modelId="{B26F4084-0EE2-450C-AFDC-F4770137AC30}" type="pres">
      <dgm:prSet presAssocID="{57B80F42-296F-417D-A7FE-839C7C4C5C3A}" presName="parentText" presStyleLbl="node1" presStyleIdx="7" presStyleCnt="10">
        <dgm:presLayoutVars>
          <dgm:chMax val="0"/>
          <dgm:bulletEnabled val="1"/>
        </dgm:presLayoutVars>
      </dgm:prSet>
      <dgm:spPr>
        <a:xfrm>
          <a:off x="0" y="3398721"/>
          <a:ext cx="5615911" cy="423050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F26F1C53-75D8-4BC1-BC41-9AC8E97B53AF}" type="pres">
      <dgm:prSet presAssocID="{119B3330-4E2B-4971-A0BC-2B9AF16B5807}" presName="spacer" presStyleCnt="0"/>
      <dgm:spPr/>
    </dgm:pt>
    <dgm:pt modelId="{38FA69E2-CC24-4339-8D74-C9DF22CCBAF7}" type="pres">
      <dgm:prSet presAssocID="{46228910-2B40-4E73-BD02-1D0978B15DE7}" presName="parentText" presStyleLbl="node1" presStyleIdx="8" presStyleCnt="10">
        <dgm:presLayoutVars>
          <dgm:chMax val="0"/>
          <dgm:bulletEnabled val="1"/>
        </dgm:presLayoutVars>
      </dgm:prSet>
      <dgm:spPr>
        <a:xfrm>
          <a:off x="0" y="3879372"/>
          <a:ext cx="5615911" cy="423050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93665821-4165-45DD-815C-83054C656C8C}" type="pres">
      <dgm:prSet presAssocID="{A06EF6DA-8561-4419-91FE-28D31F4C1D75}" presName="spacer" presStyleCnt="0"/>
      <dgm:spPr/>
    </dgm:pt>
    <dgm:pt modelId="{6FB1B644-1AE1-49ED-AEDE-A99F2E3FF852}" type="pres">
      <dgm:prSet presAssocID="{B2816848-8D7A-4B73-A453-8EE98C0A761F}" presName="parentText" presStyleLbl="node1" presStyleIdx="9" presStyleCnt="10">
        <dgm:presLayoutVars>
          <dgm:chMax val="0"/>
          <dgm:bulletEnabled val="1"/>
        </dgm:presLayoutVars>
      </dgm:prSet>
      <dgm:spPr>
        <a:xfrm>
          <a:off x="0" y="4341100"/>
          <a:ext cx="5615911" cy="411840"/>
        </a:xfrm>
        <a:prstGeom prst="roundRect">
          <a:avLst/>
        </a:prstGeom>
      </dgm:spPr>
      <dgm:t>
        <a:bodyPr/>
        <a:lstStyle/>
        <a:p>
          <a:endParaRPr lang="es-MX"/>
        </a:p>
      </dgm:t>
    </dgm:pt>
  </dgm:ptLst>
  <dgm:cxnLst>
    <dgm:cxn modelId="{E208FB94-067C-4C7C-98CE-09D546FF5AA1}" type="presOf" srcId="{376F1805-FC1E-4FBF-9D2F-74ED6437FD9D}" destId="{449A8819-613F-4616-969F-934FDE85E064}" srcOrd="0" destOrd="0" presId="urn:microsoft.com/office/officeart/2005/8/layout/vList2"/>
    <dgm:cxn modelId="{6F0B0044-74F5-420B-AD52-0E8792840862}" type="presOf" srcId="{FBF0386D-DC46-4828-94DD-D373FCE59600}" destId="{25BE3F9C-B546-4845-AD8C-E542566FD35D}" srcOrd="0" destOrd="0" presId="urn:microsoft.com/office/officeart/2005/8/layout/vList2"/>
    <dgm:cxn modelId="{14D83F25-DB1B-46D9-BA5F-F65062E93804}" srcId="{3D572211-2791-48A7-A1B4-66B258EFD45C}" destId="{EC84CF98-8F3A-4593-919D-1DE1E6D2E969}" srcOrd="3" destOrd="0" parTransId="{ECCF692A-23CD-46A4-BD3A-AB31933AD9CB}" sibTransId="{D11B9E2C-4DA4-4E9A-A027-BC7DC5EBAEEA}"/>
    <dgm:cxn modelId="{219FD713-5E13-4F06-8B8F-5B39BD18C749}" srcId="{3D572211-2791-48A7-A1B4-66B258EFD45C}" destId="{B4FA0BAD-7FE9-4851-82AF-82752C97CA70}" srcOrd="0" destOrd="0" parTransId="{5A9B6160-9C1B-4054-80B2-F777B66F2CEC}" sibTransId="{EEA42F7D-93FC-4FE4-825C-37D8D7E88C68}"/>
    <dgm:cxn modelId="{179032D7-9A2F-41FE-8A1D-31EC9EEF9157}" srcId="{3D572211-2791-48A7-A1B4-66B258EFD45C}" destId="{A05F6780-31FF-4FBE-B3BE-5D49F3F833A6}" srcOrd="2" destOrd="0" parTransId="{B6C4FCF7-2EB7-44A2-B860-6B0E2AFA9FF6}" sibTransId="{DD07914C-26EB-4910-9175-9E55F8CF1841}"/>
    <dgm:cxn modelId="{1E4D62DB-67DA-467C-B8BD-88E542B592E7}" srcId="{3D572211-2791-48A7-A1B4-66B258EFD45C}" destId="{40B0FA65-E8E7-4E35-AD7C-A3F550BE5576}" srcOrd="6" destOrd="0" parTransId="{49E7533F-9EA9-417D-B752-2E71E28972C1}" sibTransId="{792DF3CE-CE08-4564-8B87-48FCE7C5FCD1}"/>
    <dgm:cxn modelId="{AA1B8CF7-E193-4E1B-BF84-846963D073EA}" type="presOf" srcId="{A05F6780-31FF-4FBE-B3BE-5D49F3F833A6}" destId="{834E1E9F-A137-49B3-BFC6-DA4134D562D3}" srcOrd="0" destOrd="0" presId="urn:microsoft.com/office/officeart/2005/8/layout/vList2"/>
    <dgm:cxn modelId="{4A81F04D-E813-49CC-8438-856A9130B709}" type="presOf" srcId="{B2816848-8D7A-4B73-A453-8EE98C0A761F}" destId="{6FB1B644-1AE1-49ED-AEDE-A99F2E3FF852}" srcOrd="0" destOrd="0" presId="urn:microsoft.com/office/officeart/2005/8/layout/vList2"/>
    <dgm:cxn modelId="{AF91973A-D5EF-4344-A9BB-6B0189441619}" type="presOf" srcId="{46228910-2B40-4E73-BD02-1D0978B15DE7}" destId="{38FA69E2-CC24-4339-8D74-C9DF22CCBAF7}" srcOrd="0" destOrd="0" presId="urn:microsoft.com/office/officeart/2005/8/layout/vList2"/>
    <dgm:cxn modelId="{7F755C48-31CC-40EC-B878-1B3FF5619F1B}" srcId="{3D572211-2791-48A7-A1B4-66B258EFD45C}" destId="{46228910-2B40-4E73-BD02-1D0978B15DE7}" srcOrd="8" destOrd="0" parTransId="{F28E31C4-1D31-41BD-98B6-5B56F05E0965}" sibTransId="{A06EF6DA-8561-4419-91FE-28D31F4C1D75}"/>
    <dgm:cxn modelId="{0598369F-698C-4032-984D-22E2DFA3951F}" type="presOf" srcId="{DD2AD61D-C86E-43A7-9E62-A66569C375F7}" destId="{3A5B02CA-E7AD-4736-9D54-A6E7FDD5571B}" srcOrd="0" destOrd="0" presId="urn:microsoft.com/office/officeart/2005/8/layout/vList2"/>
    <dgm:cxn modelId="{E4CBAABE-3B20-4F8B-BC26-FDC6751772A2}" srcId="{3D572211-2791-48A7-A1B4-66B258EFD45C}" destId="{FBF0386D-DC46-4828-94DD-D373FCE59600}" srcOrd="5" destOrd="0" parTransId="{3564D9D4-C801-4E08-AEB8-3A6529D941EE}" sibTransId="{5FFAEADF-4CD0-49C0-A433-E7DD9E0C6F28}"/>
    <dgm:cxn modelId="{897FDE35-3C05-481B-9F79-0BFF920D7EB8}" type="presOf" srcId="{EC84CF98-8F3A-4593-919D-1DE1E6D2E969}" destId="{63DE7469-95AD-4D0F-B533-F9A3D199BE79}" srcOrd="0" destOrd="0" presId="urn:microsoft.com/office/officeart/2005/8/layout/vList2"/>
    <dgm:cxn modelId="{5C602421-0AC8-4BC0-9218-79A8E642E833}" srcId="{3D572211-2791-48A7-A1B4-66B258EFD45C}" destId="{57B80F42-296F-417D-A7FE-839C7C4C5C3A}" srcOrd="7" destOrd="0" parTransId="{254C65B0-E5C4-4A26-A0FE-9F3ECC5F46C0}" sibTransId="{119B3330-4E2B-4971-A0BC-2B9AF16B5807}"/>
    <dgm:cxn modelId="{803D553E-F734-4BCB-A745-F924D96A55C2}" srcId="{3D572211-2791-48A7-A1B4-66B258EFD45C}" destId="{B2816848-8D7A-4B73-A453-8EE98C0A761F}" srcOrd="9" destOrd="0" parTransId="{C8210318-1DA8-41F4-B1E6-A7014D19D8B1}" sibTransId="{F50CFA0D-775F-4BF8-9365-31C6DE37F8AD}"/>
    <dgm:cxn modelId="{D03F98CD-50BA-4B52-B75D-345EAC122C4F}" type="presOf" srcId="{40B0FA65-E8E7-4E35-AD7C-A3F550BE5576}" destId="{8BEC143C-93B0-4699-96B8-14586DBB5C06}" srcOrd="0" destOrd="0" presId="urn:microsoft.com/office/officeart/2005/8/layout/vList2"/>
    <dgm:cxn modelId="{B6A2CCB9-378D-4897-B328-5B5891B2622B}" type="presOf" srcId="{57B80F42-296F-417D-A7FE-839C7C4C5C3A}" destId="{B26F4084-0EE2-450C-AFDC-F4770137AC30}" srcOrd="0" destOrd="0" presId="urn:microsoft.com/office/officeart/2005/8/layout/vList2"/>
    <dgm:cxn modelId="{E8A6F081-21B8-4E98-A757-EA32799A6480}" type="presOf" srcId="{3D572211-2791-48A7-A1B4-66B258EFD45C}" destId="{5AC48C3D-801A-4E72-AF09-5858C53DB5FE}" srcOrd="0" destOrd="0" presId="urn:microsoft.com/office/officeart/2005/8/layout/vList2"/>
    <dgm:cxn modelId="{1BFF85A5-42AA-4AE2-A5B5-5074F8DA95D6}" srcId="{3D572211-2791-48A7-A1B4-66B258EFD45C}" destId="{DD2AD61D-C86E-43A7-9E62-A66569C375F7}" srcOrd="4" destOrd="0" parTransId="{057293BD-C0B0-475C-AEEF-6333B3C0C830}" sibTransId="{AF86072E-C91D-4F3B-A199-A024714E98A9}"/>
    <dgm:cxn modelId="{F8E792D1-49BB-46E7-8A8B-4656B11A9884}" type="presOf" srcId="{B4FA0BAD-7FE9-4851-82AF-82752C97CA70}" destId="{B20BCC7C-118F-4FA5-B122-61B947527F5C}" srcOrd="0" destOrd="0" presId="urn:microsoft.com/office/officeart/2005/8/layout/vList2"/>
    <dgm:cxn modelId="{F78A9FD2-98A7-40E3-8879-7937BB3AAC29}" srcId="{3D572211-2791-48A7-A1B4-66B258EFD45C}" destId="{376F1805-FC1E-4FBF-9D2F-74ED6437FD9D}" srcOrd="1" destOrd="0" parTransId="{572A60EE-13ED-4306-8095-5A549948FC33}" sibTransId="{D35FDB8C-3F66-4CE9-AE86-0F22A7066722}"/>
    <dgm:cxn modelId="{09CDD6C7-FAC4-493E-86C8-F4AE6F6C4B5B}" type="presParOf" srcId="{5AC48C3D-801A-4E72-AF09-5858C53DB5FE}" destId="{B20BCC7C-118F-4FA5-B122-61B947527F5C}" srcOrd="0" destOrd="0" presId="urn:microsoft.com/office/officeart/2005/8/layout/vList2"/>
    <dgm:cxn modelId="{0CC2EDAA-93F8-4909-9CB8-34DF19C456B9}" type="presParOf" srcId="{5AC48C3D-801A-4E72-AF09-5858C53DB5FE}" destId="{136AD3AC-B8B3-4DB2-AABE-F06D16B91291}" srcOrd="1" destOrd="0" presId="urn:microsoft.com/office/officeart/2005/8/layout/vList2"/>
    <dgm:cxn modelId="{87E615DB-342B-4B42-938C-9352C7DDA5E0}" type="presParOf" srcId="{5AC48C3D-801A-4E72-AF09-5858C53DB5FE}" destId="{449A8819-613F-4616-969F-934FDE85E064}" srcOrd="2" destOrd="0" presId="urn:microsoft.com/office/officeart/2005/8/layout/vList2"/>
    <dgm:cxn modelId="{36FA2EB9-44F4-4F74-8331-B9E5CEBBC0FB}" type="presParOf" srcId="{5AC48C3D-801A-4E72-AF09-5858C53DB5FE}" destId="{22812850-3EC5-471D-8144-A6A21651AFFA}" srcOrd="3" destOrd="0" presId="urn:microsoft.com/office/officeart/2005/8/layout/vList2"/>
    <dgm:cxn modelId="{A401686B-F133-4A0C-977B-3B42547A2BB6}" type="presParOf" srcId="{5AC48C3D-801A-4E72-AF09-5858C53DB5FE}" destId="{834E1E9F-A137-49B3-BFC6-DA4134D562D3}" srcOrd="4" destOrd="0" presId="urn:microsoft.com/office/officeart/2005/8/layout/vList2"/>
    <dgm:cxn modelId="{60912EDD-72DE-4A4B-88F4-857100C306A7}" type="presParOf" srcId="{5AC48C3D-801A-4E72-AF09-5858C53DB5FE}" destId="{5879AAE1-3AC5-462F-A696-0A726AA5E065}" srcOrd="5" destOrd="0" presId="urn:microsoft.com/office/officeart/2005/8/layout/vList2"/>
    <dgm:cxn modelId="{952FFC9E-B68E-47D5-9F7E-A2DADFAC41EC}" type="presParOf" srcId="{5AC48C3D-801A-4E72-AF09-5858C53DB5FE}" destId="{63DE7469-95AD-4D0F-B533-F9A3D199BE79}" srcOrd="6" destOrd="0" presId="urn:microsoft.com/office/officeart/2005/8/layout/vList2"/>
    <dgm:cxn modelId="{69A6FAD8-386D-4DD6-B124-9EAEFBA45CA6}" type="presParOf" srcId="{5AC48C3D-801A-4E72-AF09-5858C53DB5FE}" destId="{3BD2ECBC-8DF5-41CB-A246-A8D6E4CC1BA3}" srcOrd="7" destOrd="0" presId="urn:microsoft.com/office/officeart/2005/8/layout/vList2"/>
    <dgm:cxn modelId="{A6D2A9C0-F408-4691-8236-3F0931AEBC2B}" type="presParOf" srcId="{5AC48C3D-801A-4E72-AF09-5858C53DB5FE}" destId="{3A5B02CA-E7AD-4736-9D54-A6E7FDD5571B}" srcOrd="8" destOrd="0" presId="urn:microsoft.com/office/officeart/2005/8/layout/vList2"/>
    <dgm:cxn modelId="{F2B42166-310F-411D-B34C-15F613782608}" type="presParOf" srcId="{5AC48C3D-801A-4E72-AF09-5858C53DB5FE}" destId="{5C1A3C63-E972-4B82-B159-F1AAFCA83D6D}" srcOrd="9" destOrd="0" presId="urn:microsoft.com/office/officeart/2005/8/layout/vList2"/>
    <dgm:cxn modelId="{26149E9B-87A2-4FA8-B02E-29F936F2698D}" type="presParOf" srcId="{5AC48C3D-801A-4E72-AF09-5858C53DB5FE}" destId="{25BE3F9C-B546-4845-AD8C-E542566FD35D}" srcOrd="10" destOrd="0" presId="urn:microsoft.com/office/officeart/2005/8/layout/vList2"/>
    <dgm:cxn modelId="{818B1C55-084E-4D2B-9558-AD600224C246}" type="presParOf" srcId="{5AC48C3D-801A-4E72-AF09-5858C53DB5FE}" destId="{26538988-7A83-4C13-BF27-9FAE66AB084E}" srcOrd="11" destOrd="0" presId="urn:microsoft.com/office/officeart/2005/8/layout/vList2"/>
    <dgm:cxn modelId="{337B33B8-1A57-4E5E-823A-72AA3CDFEE80}" type="presParOf" srcId="{5AC48C3D-801A-4E72-AF09-5858C53DB5FE}" destId="{8BEC143C-93B0-4699-96B8-14586DBB5C06}" srcOrd="12" destOrd="0" presId="urn:microsoft.com/office/officeart/2005/8/layout/vList2"/>
    <dgm:cxn modelId="{1ABFF772-EDAB-4D0C-AD61-C48AEC8A6318}" type="presParOf" srcId="{5AC48C3D-801A-4E72-AF09-5858C53DB5FE}" destId="{36BE43DA-4D29-47B9-80D6-EB33AECA2545}" srcOrd="13" destOrd="0" presId="urn:microsoft.com/office/officeart/2005/8/layout/vList2"/>
    <dgm:cxn modelId="{BC848E61-D943-4137-ACF0-38B76A896D99}" type="presParOf" srcId="{5AC48C3D-801A-4E72-AF09-5858C53DB5FE}" destId="{B26F4084-0EE2-450C-AFDC-F4770137AC30}" srcOrd="14" destOrd="0" presId="urn:microsoft.com/office/officeart/2005/8/layout/vList2"/>
    <dgm:cxn modelId="{33BF0EAD-9E2B-476F-ADC5-B69452FD65AB}" type="presParOf" srcId="{5AC48C3D-801A-4E72-AF09-5858C53DB5FE}" destId="{F26F1C53-75D8-4BC1-BC41-9AC8E97B53AF}" srcOrd="15" destOrd="0" presId="urn:microsoft.com/office/officeart/2005/8/layout/vList2"/>
    <dgm:cxn modelId="{B9818F4F-04D2-4849-A88C-BADE6B54B62A}" type="presParOf" srcId="{5AC48C3D-801A-4E72-AF09-5858C53DB5FE}" destId="{38FA69E2-CC24-4339-8D74-C9DF22CCBAF7}" srcOrd="16" destOrd="0" presId="urn:microsoft.com/office/officeart/2005/8/layout/vList2"/>
    <dgm:cxn modelId="{87588D6A-845F-47BD-83A7-E71083C6CD5F}" type="presParOf" srcId="{5AC48C3D-801A-4E72-AF09-5858C53DB5FE}" destId="{93665821-4165-45DD-815C-83054C656C8C}" srcOrd="17" destOrd="0" presId="urn:microsoft.com/office/officeart/2005/8/layout/vList2"/>
    <dgm:cxn modelId="{9AACF7A7-7D73-4F12-A2D8-3E9F3D5730A9}" type="presParOf" srcId="{5AC48C3D-801A-4E72-AF09-5858C53DB5FE}" destId="{6FB1B644-1AE1-49ED-AEDE-A99F2E3FF85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572211-2791-48A7-A1B4-66B258EFD45C}" type="doc">
      <dgm:prSet loTypeId="urn:microsoft.com/office/officeart/2005/8/layout/vList2" loCatId="list" qsTypeId="urn:microsoft.com/office/officeart/2005/8/quickstyle/simple2" qsCatId="simple" csTypeId="urn:microsoft.com/office/officeart/2005/8/colors/accent1_3" csCatId="accent1" phldr="1"/>
      <dgm:spPr/>
    </dgm:pt>
    <dgm:pt modelId="{B4FA0BAD-7FE9-4851-82AF-82752C97CA70}">
      <dgm:prSet phldrT="[Texto]" custT="1"/>
      <dgm:spPr/>
      <dgm:t>
        <a:bodyPr spcFirstLastPara="0" vert="horz" wrap="square" lIns="74962" tIns="0" rIns="74962" bIns="0" numCol="1" spcCol="1270" anchor="ctr" anchorCtr="0"/>
        <a:lstStyle/>
        <a:p>
          <a:pPr marL="0" lvl="0" indent="0" algn="l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Proxima Nova Rg" panose="02000506030000020004" pitchFamily="50" charset="0"/>
              <a:ea typeface="+mn-ea"/>
              <a:cs typeface="+mn-cs"/>
            </a:rPr>
            <a:t> Principios y valores </a:t>
          </a:r>
        </a:p>
      </dgm:t>
    </dgm:pt>
    <dgm:pt modelId="{5A9B6160-9C1B-4054-80B2-F777B66F2CEC}" type="parTrans" cxnId="{219FD713-5E13-4F06-8B8F-5B39BD18C749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EEA42F7D-93FC-4FE4-825C-37D8D7E88C68}" type="sibTrans" cxnId="{219FD713-5E13-4F06-8B8F-5B39BD18C749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76F1805-FC1E-4FBF-9D2F-74ED6437FD9D}">
      <dgm:prSet phldrT="[Texto]" custT="1"/>
      <dgm:spPr/>
      <dgm:t>
        <a:bodyPr spcFirstLastPara="0" vert="horz" wrap="square" lIns="74962" tIns="0" rIns="74962" bIns="0" numCol="1" spcCol="1270" anchor="ctr" anchorCtr="0"/>
        <a:lstStyle/>
        <a:p>
          <a:pPr algn="l"/>
          <a:r>
            <a:rPr lang="es-MX" sz="2400" kern="1200" dirty="0">
              <a:latin typeface="Proxima Nova Rg" panose="02000506030000020004" pitchFamily="50" charset="0"/>
              <a:ea typeface="+mn-ea"/>
              <a:cs typeface="+mn-cs"/>
            </a:rPr>
            <a:t> Principios y valores específicos</a:t>
          </a:r>
        </a:p>
      </dgm:t>
    </dgm:pt>
    <dgm:pt modelId="{572A60EE-13ED-4306-8095-5A549948FC33}" type="parTrans" cxnId="{F78A9FD2-98A7-40E3-8879-7937BB3AAC29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35FDB8C-3F66-4CE9-AE86-0F22A7066722}" type="sibTrans" cxnId="{F78A9FD2-98A7-40E3-8879-7937BB3AAC29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05F6780-31FF-4FBE-B3BE-5D49F3F833A6}">
      <dgm:prSet phldrT="[Texto]" custT="1"/>
      <dgm:spPr/>
      <dgm:t>
        <a:bodyPr/>
        <a:lstStyle/>
        <a:p>
          <a:pPr algn="l"/>
          <a:r>
            <a:rPr lang="es-MX" sz="2400" b="0" dirty="0">
              <a:latin typeface="Proxima Nova Rg" panose="02000506030000020004" pitchFamily="50" charset="0"/>
            </a:rPr>
            <a:t>Riesgos Éticos</a:t>
          </a:r>
        </a:p>
      </dgm:t>
    </dgm:pt>
    <dgm:pt modelId="{B6C4FCF7-2EB7-44A2-B860-6B0E2AFA9FF6}" type="parTrans" cxnId="{179032D7-9A2F-41FE-8A1D-31EC9EEF9157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D07914C-26EB-4910-9175-9E55F8CF1841}" type="sibTrans" cxnId="{179032D7-9A2F-41FE-8A1D-31EC9EEF9157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EC84CF98-8F3A-4593-919D-1DE1E6D2E969}">
      <dgm:prSet phldrT="[Texto]" custT="1"/>
      <dgm:spPr/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 dirty="0">
              <a:latin typeface="Proxima Nova Rg" panose="02000506030000020004" pitchFamily="50" charset="0"/>
              <a:ea typeface="+mn-ea"/>
              <a:cs typeface="+mn-cs"/>
            </a:rPr>
            <a:t>Conductas </a:t>
          </a:r>
        </a:p>
      </dgm:t>
    </dgm:pt>
    <dgm:pt modelId="{ECCF692A-23CD-46A4-BD3A-AB31933AD9CB}" type="parTrans" cxnId="{14D83F25-DB1B-46D9-BA5F-F65062E93804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11B9E2C-4DA4-4E9A-A027-BC7DC5EBAEEA}" type="sibTrans" cxnId="{14D83F25-DB1B-46D9-BA5F-F65062E93804}">
      <dgm:prSet/>
      <dgm:spPr/>
      <dgm:t>
        <a:bodyPr/>
        <a:lstStyle/>
        <a:p>
          <a:pPr algn="l"/>
          <a:endParaRPr lang="es-MX" sz="24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5AC48C3D-801A-4E72-AF09-5858C53DB5FE}" type="pres">
      <dgm:prSet presAssocID="{3D572211-2791-48A7-A1B4-66B258EFD45C}" presName="linear" presStyleCnt="0">
        <dgm:presLayoutVars>
          <dgm:animLvl val="lvl"/>
          <dgm:resizeHandles val="exact"/>
        </dgm:presLayoutVars>
      </dgm:prSet>
      <dgm:spPr/>
    </dgm:pt>
    <dgm:pt modelId="{B20BCC7C-118F-4FA5-B122-61B947527F5C}" type="pres">
      <dgm:prSet presAssocID="{B4FA0BAD-7FE9-4851-82AF-82752C97CA70}" presName="parentText" presStyleLbl="node1" presStyleIdx="0" presStyleCnt="4" custLinFactNeighborY="-693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6AD3AC-B8B3-4DB2-AABE-F06D16B91291}" type="pres">
      <dgm:prSet presAssocID="{EEA42F7D-93FC-4FE4-825C-37D8D7E88C68}" presName="spacer" presStyleCnt="0"/>
      <dgm:spPr/>
    </dgm:pt>
    <dgm:pt modelId="{449A8819-613F-4616-969F-934FDE85E064}" type="pres">
      <dgm:prSet presAssocID="{376F1805-FC1E-4FBF-9D2F-74ED6437FD9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812850-3EC5-471D-8144-A6A21651AFFA}" type="pres">
      <dgm:prSet presAssocID="{D35FDB8C-3F66-4CE9-AE86-0F22A7066722}" presName="spacer" presStyleCnt="0"/>
      <dgm:spPr/>
    </dgm:pt>
    <dgm:pt modelId="{834E1E9F-A137-49B3-BFC6-DA4134D562D3}" type="pres">
      <dgm:prSet presAssocID="{A05F6780-31FF-4FBE-B3BE-5D49F3F833A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79AAE1-3AC5-462F-A696-0A726AA5E065}" type="pres">
      <dgm:prSet presAssocID="{DD07914C-26EB-4910-9175-9E55F8CF1841}" presName="spacer" presStyleCnt="0"/>
      <dgm:spPr/>
    </dgm:pt>
    <dgm:pt modelId="{63DE7469-95AD-4D0F-B533-F9A3D199BE79}" type="pres">
      <dgm:prSet presAssocID="{EC84CF98-8F3A-4593-919D-1DE1E6D2E969}" presName="parentText" presStyleLbl="node1" presStyleIdx="3" presStyleCnt="4">
        <dgm:presLayoutVars>
          <dgm:chMax val="0"/>
          <dgm:bulletEnabled val="1"/>
        </dgm:presLayoutVars>
      </dgm:prSet>
      <dgm:spPr>
        <a:xfrm>
          <a:off x="0" y="1477626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</dgm:ptLst>
  <dgm:cxnLst>
    <dgm:cxn modelId="{219FD713-5E13-4F06-8B8F-5B39BD18C749}" srcId="{3D572211-2791-48A7-A1B4-66B258EFD45C}" destId="{B4FA0BAD-7FE9-4851-82AF-82752C97CA70}" srcOrd="0" destOrd="0" parTransId="{5A9B6160-9C1B-4054-80B2-F777B66F2CEC}" sibTransId="{EEA42F7D-93FC-4FE4-825C-37D8D7E88C68}"/>
    <dgm:cxn modelId="{E8A6F081-21B8-4E98-A757-EA32799A6480}" type="presOf" srcId="{3D572211-2791-48A7-A1B4-66B258EFD45C}" destId="{5AC48C3D-801A-4E72-AF09-5858C53DB5FE}" srcOrd="0" destOrd="0" presId="urn:microsoft.com/office/officeart/2005/8/layout/vList2"/>
    <dgm:cxn modelId="{AA1B8CF7-E193-4E1B-BF84-846963D073EA}" type="presOf" srcId="{A05F6780-31FF-4FBE-B3BE-5D49F3F833A6}" destId="{834E1E9F-A137-49B3-BFC6-DA4134D562D3}" srcOrd="0" destOrd="0" presId="urn:microsoft.com/office/officeart/2005/8/layout/vList2"/>
    <dgm:cxn modelId="{897FDE35-3C05-481B-9F79-0BFF920D7EB8}" type="presOf" srcId="{EC84CF98-8F3A-4593-919D-1DE1E6D2E969}" destId="{63DE7469-95AD-4D0F-B533-F9A3D199BE79}" srcOrd="0" destOrd="0" presId="urn:microsoft.com/office/officeart/2005/8/layout/vList2"/>
    <dgm:cxn modelId="{14D83F25-DB1B-46D9-BA5F-F65062E93804}" srcId="{3D572211-2791-48A7-A1B4-66B258EFD45C}" destId="{EC84CF98-8F3A-4593-919D-1DE1E6D2E969}" srcOrd="3" destOrd="0" parTransId="{ECCF692A-23CD-46A4-BD3A-AB31933AD9CB}" sibTransId="{D11B9E2C-4DA4-4E9A-A027-BC7DC5EBAEEA}"/>
    <dgm:cxn modelId="{F78A9FD2-98A7-40E3-8879-7937BB3AAC29}" srcId="{3D572211-2791-48A7-A1B4-66B258EFD45C}" destId="{376F1805-FC1E-4FBF-9D2F-74ED6437FD9D}" srcOrd="1" destOrd="0" parTransId="{572A60EE-13ED-4306-8095-5A549948FC33}" sibTransId="{D35FDB8C-3F66-4CE9-AE86-0F22A7066722}"/>
    <dgm:cxn modelId="{F8E792D1-49BB-46E7-8A8B-4656B11A9884}" type="presOf" srcId="{B4FA0BAD-7FE9-4851-82AF-82752C97CA70}" destId="{B20BCC7C-118F-4FA5-B122-61B947527F5C}" srcOrd="0" destOrd="0" presId="urn:microsoft.com/office/officeart/2005/8/layout/vList2"/>
    <dgm:cxn modelId="{E208FB94-067C-4C7C-98CE-09D546FF5AA1}" type="presOf" srcId="{376F1805-FC1E-4FBF-9D2F-74ED6437FD9D}" destId="{449A8819-613F-4616-969F-934FDE85E064}" srcOrd="0" destOrd="0" presId="urn:microsoft.com/office/officeart/2005/8/layout/vList2"/>
    <dgm:cxn modelId="{179032D7-9A2F-41FE-8A1D-31EC9EEF9157}" srcId="{3D572211-2791-48A7-A1B4-66B258EFD45C}" destId="{A05F6780-31FF-4FBE-B3BE-5D49F3F833A6}" srcOrd="2" destOrd="0" parTransId="{B6C4FCF7-2EB7-44A2-B860-6B0E2AFA9FF6}" sibTransId="{DD07914C-26EB-4910-9175-9E55F8CF1841}"/>
    <dgm:cxn modelId="{09CDD6C7-FAC4-493E-86C8-F4AE6F6C4B5B}" type="presParOf" srcId="{5AC48C3D-801A-4E72-AF09-5858C53DB5FE}" destId="{B20BCC7C-118F-4FA5-B122-61B947527F5C}" srcOrd="0" destOrd="0" presId="urn:microsoft.com/office/officeart/2005/8/layout/vList2"/>
    <dgm:cxn modelId="{0CC2EDAA-93F8-4909-9CB8-34DF19C456B9}" type="presParOf" srcId="{5AC48C3D-801A-4E72-AF09-5858C53DB5FE}" destId="{136AD3AC-B8B3-4DB2-AABE-F06D16B91291}" srcOrd="1" destOrd="0" presId="urn:microsoft.com/office/officeart/2005/8/layout/vList2"/>
    <dgm:cxn modelId="{87E615DB-342B-4B42-938C-9352C7DDA5E0}" type="presParOf" srcId="{5AC48C3D-801A-4E72-AF09-5858C53DB5FE}" destId="{449A8819-613F-4616-969F-934FDE85E064}" srcOrd="2" destOrd="0" presId="urn:microsoft.com/office/officeart/2005/8/layout/vList2"/>
    <dgm:cxn modelId="{36FA2EB9-44F4-4F74-8331-B9E5CEBBC0FB}" type="presParOf" srcId="{5AC48C3D-801A-4E72-AF09-5858C53DB5FE}" destId="{22812850-3EC5-471D-8144-A6A21651AFFA}" srcOrd="3" destOrd="0" presId="urn:microsoft.com/office/officeart/2005/8/layout/vList2"/>
    <dgm:cxn modelId="{A401686B-F133-4A0C-977B-3B42547A2BB6}" type="presParOf" srcId="{5AC48C3D-801A-4E72-AF09-5858C53DB5FE}" destId="{834E1E9F-A137-49B3-BFC6-DA4134D562D3}" srcOrd="4" destOrd="0" presId="urn:microsoft.com/office/officeart/2005/8/layout/vList2"/>
    <dgm:cxn modelId="{60912EDD-72DE-4A4B-88F4-857100C306A7}" type="presParOf" srcId="{5AC48C3D-801A-4E72-AF09-5858C53DB5FE}" destId="{5879AAE1-3AC5-462F-A696-0A726AA5E065}" srcOrd="5" destOrd="0" presId="urn:microsoft.com/office/officeart/2005/8/layout/vList2"/>
    <dgm:cxn modelId="{952FFC9E-B68E-47D5-9F7E-A2DADFAC41EC}" type="presParOf" srcId="{5AC48C3D-801A-4E72-AF09-5858C53DB5FE}" destId="{63DE7469-95AD-4D0F-B533-F9A3D199BE7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152D0D4-CDC0-4196-9768-9973C8582476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MX"/>
        </a:p>
      </dgm:t>
    </dgm:pt>
    <dgm:pt modelId="{AE53785E-8413-4E31-9FB7-78072D24C33B}">
      <dgm:prSet phldrT="[Texto]" custT="1"/>
      <dgm:spPr/>
      <dgm:t>
        <a:bodyPr/>
        <a:lstStyle/>
        <a:p>
          <a:pPr algn="l">
            <a:buFont typeface="+mj-lt"/>
            <a:buNone/>
          </a:pPr>
          <a:r>
            <a:rPr lang="es-MX" sz="22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Integración y funcionamiento de los Comités</a:t>
          </a:r>
          <a:endParaRPr lang="es-MX" sz="2200" dirty="0">
            <a:latin typeface="Proxima Nova Rg" panose="02000506030000020004" pitchFamily="50" charset="0"/>
          </a:endParaRPr>
        </a:p>
      </dgm:t>
    </dgm:pt>
    <dgm:pt modelId="{A172F992-BE4F-4493-BE4C-33FC5EE25E06}" type="parTrans" cxnId="{B1EC012C-0415-492D-A47C-E350D1305930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5256DD4D-5EBE-4BFF-8373-368A623F9EAE}" type="sibTrans" cxnId="{B1EC012C-0415-492D-A47C-E350D1305930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894744E4-76EE-409A-A49E-37B335F52E7C}">
      <dgm:prSet phldrT="[Texto]" custT="1"/>
      <dgm:spPr/>
      <dgm:t>
        <a:bodyPr spcFirstLastPara="0" vert="horz" wrap="square" lIns="433006" tIns="55880" rIns="55880" bIns="55880" numCol="1" spcCol="1270" anchor="t" anchorCtr="0"/>
        <a:lstStyle/>
        <a:p>
          <a:pPr algn="l">
            <a:buFont typeface="+mj-lt"/>
            <a:buAutoNum type="romanUcPeriod"/>
          </a:pPr>
          <a:r>
            <a:rPr lang="es-MX" sz="2200" kern="1200"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A</a:t>
          </a:r>
          <a:r>
            <a:rPr lang="es-MX" sz="2200" kern="120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tención a denuncias</a:t>
          </a:r>
          <a:endParaRPr lang="es-MX" sz="2200" kern="1200" dirty="0">
            <a:effectLst/>
            <a:latin typeface="Proxima Nova Rg" panose="02000506030000020004" pitchFamily="50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03C63D9-21F6-4548-94C4-174CACB627BC}" type="parTrans" cxnId="{34D02F2F-E9BD-48B3-8503-1A8B8B41D937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A5C9FE4D-9A43-49DF-9931-7B6A98C3D5DE}" type="sibTrans" cxnId="{34D02F2F-E9BD-48B3-8503-1A8B8B41D937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AEA82FD2-B825-4985-9EB8-E84C352E43D4}">
      <dgm:prSet phldrT="[Texto]" custT="1"/>
      <dgm:spPr/>
      <dgm:t>
        <a:bodyPr spcFirstLastPara="0" vert="horz" wrap="square" lIns="433006" tIns="55880" rIns="55880" bIns="55880" numCol="1" spcCol="1270" anchor="t" anchorCtr="0"/>
        <a:lstStyle/>
        <a:p>
          <a:pPr algn="l">
            <a:buFont typeface="+mj-lt"/>
            <a:buAutoNum type="romanUcPeriod"/>
          </a:pPr>
          <a:r>
            <a:rPr lang="es-MX" sz="2200" kern="120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Medios de </a:t>
          </a:r>
          <a:r>
            <a:rPr lang="es-MX" sz="2200" kern="1200"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coordinación</a:t>
          </a:r>
          <a:r>
            <a:rPr lang="es-MX" sz="2200" kern="120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 con SEFIRC.</a:t>
          </a:r>
          <a:endParaRPr lang="es-MX" sz="2200" kern="1200" dirty="0">
            <a:latin typeface="Proxima Nova Rg" panose="02000506030000020004" pitchFamily="50" charset="0"/>
          </a:endParaRPr>
        </a:p>
      </dgm:t>
    </dgm:pt>
    <dgm:pt modelId="{814369FF-5EA7-4D8C-B9EF-239DEC5F3EDB}" type="parTrans" cxnId="{4AE0DD0C-4F00-4835-8A2C-A2B9EF5F5851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9D59C158-4ECA-43F0-BF12-D834496C164C}" type="sibTrans" cxnId="{4AE0DD0C-4F00-4835-8A2C-A2B9EF5F5851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3B00E4D8-98E8-4248-B60D-5940D46CE7A5}">
      <dgm:prSet phldrT="[Texto]" custT="1"/>
      <dgm:spPr/>
      <dgm:t>
        <a:bodyPr/>
        <a:lstStyle/>
        <a:p>
          <a:pPr algn="l">
            <a:buFont typeface="+mj-lt"/>
            <a:buNone/>
          </a:pPr>
          <a:endParaRPr lang="es-MX" sz="2200" dirty="0">
            <a:latin typeface="Proxima Nova Rg" panose="02000506030000020004" pitchFamily="50" charset="0"/>
          </a:endParaRPr>
        </a:p>
      </dgm:t>
    </dgm:pt>
    <dgm:pt modelId="{53EEB212-E430-4898-8223-B4D886FACEC1}" type="parTrans" cxnId="{E8B05713-D324-408D-9F21-C4D08BEBD1EA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F7BAF218-B3A0-41B5-9648-5B41EDFAAD28}" type="sibTrans" cxnId="{E8B05713-D324-408D-9F21-C4D08BEBD1EA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9EA2C9E0-7936-41F7-98C1-82ADAC9152AB}">
      <dgm:prSet phldrT="[Texto]" custT="1"/>
      <dgm:spPr/>
      <dgm:t>
        <a:bodyPr/>
        <a:lstStyle/>
        <a:p>
          <a:pPr algn="l">
            <a:buFont typeface="+mj-lt"/>
            <a:buNone/>
          </a:pPr>
          <a:r>
            <a:rPr lang="es-MX" sz="2200" dirty="0"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C</a:t>
          </a:r>
          <a:r>
            <a:rPr lang="es-MX" sz="22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apacitación, sensibilización y difusión </a:t>
          </a:r>
          <a:endParaRPr lang="es-MX" sz="2200" dirty="0">
            <a:latin typeface="Proxima Nova Rg" panose="02000506030000020004" pitchFamily="50" charset="0"/>
          </a:endParaRPr>
        </a:p>
      </dgm:t>
    </dgm:pt>
    <dgm:pt modelId="{3CE4A706-F5AD-4AFB-8704-99FC35D56B20}" type="parTrans" cxnId="{A31F5423-82F3-479C-B176-E3F29AE0C201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EC31A379-4B4E-4A59-93E9-370DEC28F478}" type="sibTrans" cxnId="{A31F5423-82F3-479C-B176-E3F29AE0C201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50F35931-15B2-4ECA-A87D-4727F7C6CDD8}">
      <dgm:prSet phldrT="[Texto]" custT="1"/>
      <dgm:spPr/>
      <dgm:t>
        <a:bodyPr/>
        <a:lstStyle/>
        <a:p>
          <a:pPr algn="l">
            <a:buFont typeface="+mj-lt"/>
            <a:buAutoNum type="romanUcPeriod"/>
          </a:pPr>
          <a:endParaRPr lang="es-MX" sz="2200" dirty="0">
            <a:latin typeface="Proxima Nova Rg" panose="02000506030000020004" pitchFamily="50" charset="0"/>
          </a:endParaRPr>
        </a:p>
      </dgm:t>
    </dgm:pt>
    <dgm:pt modelId="{958810DB-6B3C-4740-B316-78E6D18767E9}" type="parTrans" cxnId="{17C00690-A0EF-4293-B759-DD532BF1DCB1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E85E41FF-739D-4091-A3E6-5EBDCA237D7C}" type="sibTrans" cxnId="{17C00690-A0EF-4293-B759-DD532BF1DCB1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5982F368-4AE9-442B-80E7-4A3E3A6E1BA3}">
      <dgm:prSet phldrT="[Texto]" custT="1"/>
      <dgm:spPr/>
      <dgm:t>
        <a:bodyPr spcFirstLastPara="0" vert="horz" wrap="square" lIns="433006" tIns="55880" rIns="55880" bIns="55880" numCol="1" spcCol="1270" anchor="t" anchorCtr="0"/>
        <a:lstStyle/>
        <a:p>
          <a:pPr algn="l">
            <a:buFont typeface="+mj-lt"/>
            <a:buAutoNum type="romanUcPeriod"/>
          </a:pPr>
          <a:r>
            <a:rPr lang="es-MX" sz="2200" kern="120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Atención a </a:t>
          </a:r>
          <a:r>
            <a:rPr lang="es-MX" sz="2200" kern="1200"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consultas</a:t>
          </a:r>
          <a:r>
            <a:rPr lang="es-MX" sz="2200" kern="120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 al Comité  </a:t>
          </a:r>
          <a:endParaRPr lang="es-MX" sz="2200" kern="1200" dirty="0">
            <a:latin typeface="Proxima Nova Rg" panose="02000506030000020004" pitchFamily="50" charset="0"/>
          </a:endParaRPr>
        </a:p>
      </dgm:t>
    </dgm:pt>
    <dgm:pt modelId="{1685E9B3-0C01-4515-9F79-11B07628259A}" type="parTrans" cxnId="{74EB58A8-8A35-4F64-8C6A-989939698DA7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82B34850-8348-4D94-BAE0-3AC2AF1A47D5}" type="sibTrans" cxnId="{74EB58A8-8A35-4F64-8C6A-989939698DA7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F45BDB12-4245-4BBC-8F5E-A34AA6B5A839}">
      <dgm:prSet phldrT="[Texto]" custT="1"/>
      <dgm:spPr/>
      <dgm:t>
        <a:bodyPr spcFirstLastPara="0" vert="horz" wrap="square" lIns="433006" tIns="55880" rIns="55880" bIns="55880" numCol="1" spcCol="1270" anchor="t" anchorCtr="0"/>
        <a:lstStyle/>
        <a:p>
          <a:pPr algn="l">
            <a:buFont typeface="+mj-lt"/>
            <a:buAutoNum type="romanUcPeriod"/>
          </a:pPr>
          <a:r>
            <a:rPr lang="es-MX" sz="22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rPr>
            <a:t>Instrumentos de evaluación de los Comités</a:t>
          </a:r>
          <a:endParaRPr lang="es-MX" sz="2200" dirty="0">
            <a:latin typeface="Proxima Nova Rg" panose="02000506030000020004" pitchFamily="50" charset="0"/>
          </a:endParaRPr>
        </a:p>
      </dgm:t>
    </dgm:pt>
    <dgm:pt modelId="{5D66D215-B445-43F8-A2B6-4E055D8EB8E2}" type="parTrans" cxnId="{D2317C00-045A-4BDA-847A-D9711D82EDBA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6DD47F95-6A53-4879-9161-6AEA57226268}" type="sibTrans" cxnId="{D2317C00-045A-4BDA-847A-D9711D82EDBA}">
      <dgm:prSet/>
      <dgm:spPr/>
      <dgm:t>
        <a:bodyPr/>
        <a:lstStyle/>
        <a:p>
          <a:pPr algn="l"/>
          <a:endParaRPr lang="es-MX" sz="2200">
            <a:latin typeface="Proxima Nova Rg" panose="02000506030000020004" pitchFamily="50" charset="0"/>
          </a:endParaRPr>
        </a:p>
      </dgm:t>
    </dgm:pt>
    <dgm:pt modelId="{DD345850-7B58-4D60-A0AF-F330B861D4C8}" type="pres">
      <dgm:prSet presAssocID="{4152D0D4-CDC0-4196-9768-9973C85824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4C9C9F9A-8F70-41B1-A3DE-A44355DE992C}" type="pres">
      <dgm:prSet presAssocID="{4152D0D4-CDC0-4196-9768-9973C8582476}" presName="Name1" presStyleCnt="0"/>
      <dgm:spPr/>
    </dgm:pt>
    <dgm:pt modelId="{29825F5C-258E-4FE5-9D77-278CEF8E99DA}" type="pres">
      <dgm:prSet presAssocID="{4152D0D4-CDC0-4196-9768-9973C8582476}" presName="cycle" presStyleCnt="0"/>
      <dgm:spPr/>
    </dgm:pt>
    <dgm:pt modelId="{8B40605C-7399-486C-891F-524AAD576AC8}" type="pres">
      <dgm:prSet presAssocID="{4152D0D4-CDC0-4196-9768-9973C8582476}" presName="srcNode" presStyleLbl="node1" presStyleIdx="0" presStyleCnt="6"/>
      <dgm:spPr/>
    </dgm:pt>
    <dgm:pt modelId="{6415B2B1-DE8E-4FC0-818A-5C6DF6E98F25}" type="pres">
      <dgm:prSet presAssocID="{4152D0D4-CDC0-4196-9768-9973C8582476}" presName="conn" presStyleLbl="parChTrans1D2" presStyleIdx="0" presStyleCnt="1"/>
      <dgm:spPr/>
      <dgm:t>
        <a:bodyPr/>
        <a:lstStyle/>
        <a:p>
          <a:endParaRPr lang="es-MX"/>
        </a:p>
      </dgm:t>
    </dgm:pt>
    <dgm:pt modelId="{4FC137DE-2BAE-4572-AED9-CE86FA34BA88}" type="pres">
      <dgm:prSet presAssocID="{4152D0D4-CDC0-4196-9768-9973C8582476}" presName="extraNode" presStyleLbl="node1" presStyleIdx="0" presStyleCnt="6"/>
      <dgm:spPr/>
    </dgm:pt>
    <dgm:pt modelId="{F48C4CD5-0BE4-4ACD-9E90-33B2BFC43917}" type="pres">
      <dgm:prSet presAssocID="{4152D0D4-CDC0-4196-9768-9973C8582476}" presName="dstNode" presStyleLbl="node1" presStyleIdx="0" presStyleCnt="6"/>
      <dgm:spPr/>
    </dgm:pt>
    <dgm:pt modelId="{4519D83F-B486-4FAE-874A-64227189CDF0}" type="pres">
      <dgm:prSet presAssocID="{AE53785E-8413-4E31-9FB7-78072D24C33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BF8812-226C-48EF-AF83-D4E15243EF46}" type="pres">
      <dgm:prSet presAssocID="{AE53785E-8413-4E31-9FB7-78072D24C33B}" presName="accent_1" presStyleCnt="0"/>
      <dgm:spPr/>
    </dgm:pt>
    <dgm:pt modelId="{B975A696-6A2F-4B95-B37F-D6AF17C502C3}" type="pres">
      <dgm:prSet presAssocID="{AE53785E-8413-4E31-9FB7-78072D24C33B}" presName="accentRepeatNode" presStyleLbl="solidFgAcc1" presStyleIdx="0" presStyleCnt="6"/>
      <dgm:spPr/>
    </dgm:pt>
    <dgm:pt modelId="{FB58022F-FF5C-471C-8CCB-5EDB09B0CF23}" type="pres">
      <dgm:prSet presAssocID="{9EA2C9E0-7936-41F7-98C1-82ADAC9152AB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9C9959-1F3C-4D64-9A2F-2C9B30C3C903}" type="pres">
      <dgm:prSet presAssocID="{9EA2C9E0-7936-41F7-98C1-82ADAC9152AB}" presName="accent_2" presStyleCnt="0"/>
      <dgm:spPr/>
    </dgm:pt>
    <dgm:pt modelId="{243F35EA-6150-40F2-982C-BD322BCC79C5}" type="pres">
      <dgm:prSet presAssocID="{9EA2C9E0-7936-41F7-98C1-82ADAC9152AB}" presName="accentRepeatNode" presStyleLbl="solidFgAcc1" presStyleIdx="1" presStyleCnt="6"/>
      <dgm:spPr/>
    </dgm:pt>
    <dgm:pt modelId="{1C1035DF-9445-4F9D-A148-79582E012AE1}" type="pres">
      <dgm:prSet presAssocID="{894744E4-76EE-409A-A49E-37B335F52E7C}" presName="text_3" presStyleLbl="node1" presStyleIdx="2" presStyleCnt="6">
        <dgm:presLayoutVars>
          <dgm:bulletEnabled val="1"/>
        </dgm:presLayoutVars>
      </dgm:prSet>
      <dgm:spPr>
        <a:xfrm>
          <a:off x="1069704" y="1909211"/>
          <a:ext cx="6172657" cy="54551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898178DB-B83E-47D8-84A2-887B154C8F97}" type="pres">
      <dgm:prSet presAssocID="{894744E4-76EE-409A-A49E-37B335F52E7C}" presName="accent_3" presStyleCnt="0"/>
      <dgm:spPr/>
    </dgm:pt>
    <dgm:pt modelId="{32EC0BB2-2462-4E6B-9188-A448C5E3E214}" type="pres">
      <dgm:prSet presAssocID="{894744E4-76EE-409A-A49E-37B335F52E7C}" presName="accentRepeatNode" presStyleLbl="solidFgAcc1" presStyleIdx="2" presStyleCnt="6"/>
      <dgm:spPr/>
    </dgm:pt>
    <dgm:pt modelId="{23199B15-60D2-4D31-861B-31E9D10DB6AE}" type="pres">
      <dgm:prSet presAssocID="{5982F368-4AE9-442B-80E7-4A3E3A6E1BA3}" presName="text_4" presStyleLbl="node1" presStyleIdx="3" presStyleCnt="6">
        <dgm:presLayoutVars>
          <dgm:bulletEnabled val="1"/>
        </dgm:presLayoutVars>
      </dgm:prSet>
      <dgm:spPr>
        <a:xfrm>
          <a:off x="1069704" y="2726868"/>
          <a:ext cx="6172657" cy="54551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56BA58E2-FA27-4B8B-9A3F-5F8E9F4A98F6}" type="pres">
      <dgm:prSet presAssocID="{5982F368-4AE9-442B-80E7-4A3E3A6E1BA3}" presName="accent_4" presStyleCnt="0"/>
      <dgm:spPr/>
    </dgm:pt>
    <dgm:pt modelId="{076E6D15-2988-4EA4-8106-F57E3F1C2614}" type="pres">
      <dgm:prSet presAssocID="{5982F368-4AE9-442B-80E7-4A3E3A6E1BA3}" presName="accentRepeatNode" presStyleLbl="solidFgAcc1" presStyleIdx="3" presStyleCnt="6"/>
      <dgm:spPr/>
    </dgm:pt>
    <dgm:pt modelId="{CB669394-7FE8-4D30-91D6-37B22BCBEA40}" type="pres">
      <dgm:prSet presAssocID="{AEA82FD2-B825-4985-9EB8-E84C352E43D4}" presName="text_5" presStyleLbl="node1" presStyleIdx="4" presStyleCnt="6">
        <dgm:presLayoutVars>
          <dgm:bulletEnabled val="1"/>
        </dgm:presLayoutVars>
      </dgm:prSet>
      <dgm:spPr>
        <a:xfrm>
          <a:off x="864513" y="3545042"/>
          <a:ext cx="6377848" cy="54551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3B07F5B6-AA02-4A06-A9E7-739B5A2E6BB3}" type="pres">
      <dgm:prSet presAssocID="{AEA82FD2-B825-4985-9EB8-E84C352E43D4}" presName="accent_5" presStyleCnt="0"/>
      <dgm:spPr/>
    </dgm:pt>
    <dgm:pt modelId="{F4870B8E-12C8-458B-89D8-102C404B34C8}" type="pres">
      <dgm:prSet presAssocID="{AEA82FD2-B825-4985-9EB8-E84C352E43D4}" presName="accentRepeatNode" presStyleLbl="solidFgAcc1" presStyleIdx="4" presStyleCnt="6"/>
      <dgm:spPr/>
    </dgm:pt>
    <dgm:pt modelId="{AB2B9A0E-3427-46E4-BC90-C648A5B6BBB4}" type="pres">
      <dgm:prSet presAssocID="{F45BDB12-4245-4BBC-8F5E-A34AA6B5A839}" presName="text_6" presStyleLbl="node1" presStyleIdx="5" presStyleCnt="6">
        <dgm:presLayoutVars>
          <dgm:bulletEnabled val="1"/>
        </dgm:presLayoutVars>
      </dgm:prSet>
      <dgm:spPr>
        <a:xfrm>
          <a:off x="415786" y="4363217"/>
          <a:ext cx="6826575" cy="54551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2DB3CED3-5179-4DEC-B540-19C9E8F9B9B2}" type="pres">
      <dgm:prSet presAssocID="{F45BDB12-4245-4BBC-8F5E-A34AA6B5A839}" presName="accent_6" presStyleCnt="0"/>
      <dgm:spPr/>
    </dgm:pt>
    <dgm:pt modelId="{C4DCAA9B-D0D7-4302-961E-0154D3829478}" type="pres">
      <dgm:prSet presAssocID="{F45BDB12-4245-4BBC-8F5E-A34AA6B5A839}" presName="accentRepeatNode" presStyleLbl="solidFgAcc1" presStyleIdx="5" presStyleCnt="6"/>
      <dgm:spPr/>
    </dgm:pt>
  </dgm:ptLst>
  <dgm:cxnLst>
    <dgm:cxn modelId="{636F5727-DE42-49FD-9CE4-2E53C10F2794}" type="presOf" srcId="{894744E4-76EE-409A-A49E-37B335F52E7C}" destId="{1C1035DF-9445-4F9D-A148-79582E012AE1}" srcOrd="0" destOrd="0" presId="urn:microsoft.com/office/officeart/2008/layout/VerticalCurvedList"/>
    <dgm:cxn modelId="{9A9E16FA-3001-4680-A0F9-5878691DD809}" type="presOf" srcId="{50F35931-15B2-4ECA-A87D-4727F7C6CDD8}" destId="{FB58022F-FF5C-471C-8CCB-5EDB09B0CF23}" srcOrd="0" destOrd="1" presId="urn:microsoft.com/office/officeart/2008/layout/VerticalCurvedList"/>
    <dgm:cxn modelId="{34D02F2F-E9BD-48B3-8503-1A8B8B41D937}" srcId="{4152D0D4-CDC0-4196-9768-9973C8582476}" destId="{894744E4-76EE-409A-A49E-37B335F52E7C}" srcOrd="2" destOrd="0" parTransId="{103C63D9-21F6-4548-94C4-174CACB627BC}" sibTransId="{A5C9FE4D-9A43-49DF-9931-7B6A98C3D5DE}"/>
    <dgm:cxn modelId="{0F767FA3-5A17-4022-99F7-869D012E7174}" type="presOf" srcId="{AE53785E-8413-4E31-9FB7-78072D24C33B}" destId="{4519D83F-B486-4FAE-874A-64227189CDF0}" srcOrd="0" destOrd="0" presId="urn:microsoft.com/office/officeart/2008/layout/VerticalCurvedList"/>
    <dgm:cxn modelId="{E8B05713-D324-408D-9F21-C4D08BEBD1EA}" srcId="{AE53785E-8413-4E31-9FB7-78072D24C33B}" destId="{3B00E4D8-98E8-4248-B60D-5940D46CE7A5}" srcOrd="0" destOrd="0" parTransId="{53EEB212-E430-4898-8223-B4D886FACEC1}" sibTransId="{F7BAF218-B3A0-41B5-9648-5B41EDFAAD28}"/>
    <dgm:cxn modelId="{E4554BB8-975A-401F-ADA7-354DC46F5118}" type="presOf" srcId="{4152D0D4-CDC0-4196-9768-9973C8582476}" destId="{DD345850-7B58-4D60-A0AF-F330B861D4C8}" srcOrd="0" destOrd="0" presId="urn:microsoft.com/office/officeart/2008/layout/VerticalCurvedList"/>
    <dgm:cxn modelId="{A31F5423-82F3-479C-B176-E3F29AE0C201}" srcId="{4152D0D4-CDC0-4196-9768-9973C8582476}" destId="{9EA2C9E0-7936-41F7-98C1-82ADAC9152AB}" srcOrd="1" destOrd="0" parTransId="{3CE4A706-F5AD-4AFB-8704-99FC35D56B20}" sibTransId="{EC31A379-4B4E-4A59-93E9-370DEC28F478}"/>
    <dgm:cxn modelId="{523ADD8E-1A46-43BE-8E2A-1A271C2C10FC}" type="presOf" srcId="{3B00E4D8-98E8-4248-B60D-5940D46CE7A5}" destId="{4519D83F-B486-4FAE-874A-64227189CDF0}" srcOrd="0" destOrd="1" presId="urn:microsoft.com/office/officeart/2008/layout/VerticalCurvedList"/>
    <dgm:cxn modelId="{D2317C00-045A-4BDA-847A-D9711D82EDBA}" srcId="{4152D0D4-CDC0-4196-9768-9973C8582476}" destId="{F45BDB12-4245-4BBC-8F5E-A34AA6B5A839}" srcOrd="5" destOrd="0" parTransId="{5D66D215-B445-43F8-A2B6-4E055D8EB8E2}" sibTransId="{6DD47F95-6A53-4879-9161-6AEA57226268}"/>
    <dgm:cxn modelId="{0FF2DE9A-CA6C-49DA-B1EE-E639AB7B0A34}" type="presOf" srcId="{F7BAF218-B3A0-41B5-9648-5B41EDFAAD28}" destId="{6415B2B1-DE8E-4FC0-818A-5C6DF6E98F25}" srcOrd="0" destOrd="0" presId="urn:microsoft.com/office/officeart/2008/layout/VerticalCurvedList"/>
    <dgm:cxn modelId="{ADAC78BB-6E40-420F-8CEF-73A9C004FE21}" type="presOf" srcId="{F45BDB12-4245-4BBC-8F5E-A34AA6B5A839}" destId="{AB2B9A0E-3427-46E4-BC90-C648A5B6BBB4}" srcOrd="0" destOrd="0" presId="urn:microsoft.com/office/officeart/2008/layout/VerticalCurvedList"/>
    <dgm:cxn modelId="{17C00690-A0EF-4293-B759-DD532BF1DCB1}" srcId="{9EA2C9E0-7936-41F7-98C1-82ADAC9152AB}" destId="{50F35931-15B2-4ECA-A87D-4727F7C6CDD8}" srcOrd="0" destOrd="0" parTransId="{958810DB-6B3C-4740-B316-78E6D18767E9}" sibTransId="{E85E41FF-739D-4091-A3E6-5EBDCA237D7C}"/>
    <dgm:cxn modelId="{74EB58A8-8A35-4F64-8C6A-989939698DA7}" srcId="{4152D0D4-CDC0-4196-9768-9973C8582476}" destId="{5982F368-4AE9-442B-80E7-4A3E3A6E1BA3}" srcOrd="3" destOrd="0" parTransId="{1685E9B3-0C01-4515-9F79-11B07628259A}" sibTransId="{82B34850-8348-4D94-BAE0-3AC2AF1A47D5}"/>
    <dgm:cxn modelId="{93B76F8C-0721-4390-9D99-9C662E19005D}" type="presOf" srcId="{9EA2C9E0-7936-41F7-98C1-82ADAC9152AB}" destId="{FB58022F-FF5C-471C-8CCB-5EDB09B0CF23}" srcOrd="0" destOrd="0" presId="urn:microsoft.com/office/officeart/2008/layout/VerticalCurvedList"/>
    <dgm:cxn modelId="{4AE0DD0C-4F00-4835-8A2C-A2B9EF5F5851}" srcId="{4152D0D4-CDC0-4196-9768-9973C8582476}" destId="{AEA82FD2-B825-4985-9EB8-E84C352E43D4}" srcOrd="4" destOrd="0" parTransId="{814369FF-5EA7-4D8C-B9EF-239DEC5F3EDB}" sibTransId="{9D59C158-4ECA-43F0-BF12-D834496C164C}"/>
    <dgm:cxn modelId="{95EAA602-B342-4F2F-B252-F835EC9D6744}" type="presOf" srcId="{AEA82FD2-B825-4985-9EB8-E84C352E43D4}" destId="{CB669394-7FE8-4D30-91D6-37B22BCBEA40}" srcOrd="0" destOrd="0" presId="urn:microsoft.com/office/officeart/2008/layout/VerticalCurvedList"/>
    <dgm:cxn modelId="{E573BB4B-7E06-45BE-886D-3FCE55D67127}" type="presOf" srcId="{5982F368-4AE9-442B-80E7-4A3E3A6E1BA3}" destId="{23199B15-60D2-4D31-861B-31E9D10DB6AE}" srcOrd="0" destOrd="0" presId="urn:microsoft.com/office/officeart/2008/layout/VerticalCurvedList"/>
    <dgm:cxn modelId="{B1EC012C-0415-492D-A47C-E350D1305930}" srcId="{4152D0D4-CDC0-4196-9768-9973C8582476}" destId="{AE53785E-8413-4E31-9FB7-78072D24C33B}" srcOrd="0" destOrd="0" parTransId="{A172F992-BE4F-4493-BE4C-33FC5EE25E06}" sibTransId="{5256DD4D-5EBE-4BFF-8373-368A623F9EAE}"/>
    <dgm:cxn modelId="{2D034E83-34CD-4FFB-82EE-99CBAE2E5A2C}" type="presParOf" srcId="{DD345850-7B58-4D60-A0AF-F330B861D4C8}" destId="{4C9C9F9A-8F70-41B1-A3DE-A44355DE992C}" srcOrd="0" destOrd="0" presId="urn:microsoft.com/office/officeart/2008/layout/VerticalCurvedList"/>
    <dgm:cxn modelId="{76961F87-5F15-41DC-B656-5618968F4D3A}" type="presParOf" srcId="{4C9C9F9A-8F70-41B1-A3DE-A44355DE992C}" destId="{29825F5C-258E-4FE5-9D77-278CEF8E99DA}" srcOrd="0" destOrd="0" presId="urn:microsoft.com/office/officeart/2008/layout/VerticalCurvedList"/>
    <dgm:cxn modelId="{6CE421D9-489E-49DF-9E08-BB67CC00A124}" type="presParOf" srcId="{29825F5C-258E-4FE5-9D77-278CEF8E99DA}" destId="{8B40605C-7399-486C-891F-524AAD576AC8}" srcOrd="0" destOrd="0" presId="urn:microsoft.com/office/officeart/2008/layout/VerticalCurvedList"/>
    <dgm:cxn modelId="{403DC8C5-FFF6-40EB-8B11-EBCB8626717D}" type="presParOf" srcId="{29825F5C-258E-4FE5-9D77-278CEF8E99DA}" destId="{6415B2B1-DE8E-4FC0-818A-5C6DF6E98F25}" srcOrd="1" destOrd="0" presId="urn:microsoft.com/office/officeart/2008/layout/VerticalCurvedList"/>
    <dgm:cxn modelId="{18401B12-E5E4-4670-97B1-9FB39424AE26}" type="presParOf" srcId="{29825F5C-258E-4FE5-9D77-278CEF8E99DA}" destId="{4FC137DE-2BAE-4572-AED9-CE86FA34BA88}" srcOrd="2" destOrd="0" presId="urn:microsoft.com/office/officeart/2008/layout/VerticalCurvedList"/>
    <dgm:cxn modelId="{1C505E56-6868-4A2E-9724-A3113D50BF67}" type="presParOf" srcId="{29825F5C-258E-4FE5-9D77-278CEF8E99DA}" destId="{F48C4CD5-0BE4-4ACD-9E90-33B2BFC43917}" srcOrd="3" destOrd="0" presId="urn:microsoft.com/office/officeart/2008/layout/VerticalCurvedList"/>
    <dgm:cxn modelId="{5A78A5A1-F1CC-4726-8640-BB9B9B50AA36}" type="presParOf" srcId="{4C9C9F9A-8F70-41B1-A3DE-A44355DE992C}" destId="{4519D83F-B486-4FAE-874A-64227189CDF0}" srcOrd="1" destOrd="0" presId="urn:microsoft.com/office/officeart/2008/layout/VerticalCurvedList"/>
    <dgm:cxn modelId="{D57C542C-9EC9-4956-B458-715305E1815F}" type="presParOf" srcId="{4C9C9F9A-8F70-41B1-A3DE-A44355DE992C}" destId="{38BF8812-226C-48EF-AF83-D4E15243EF46}" srcOrd="2" destOrd="0" presId="urn:microsoft.com/office/officeart/2008/layout/VerticalCurvedList"/>
    <dgm:cxn modelId="{9E5DB663-D10D-4C0B-9791-4BC27526EBB8}" type="presParOf" srcId="{38BF8812-226C-48EF-AF83-D4E15243EF46}" destId="{B975A696-6A2F-4B95-B37F-D6AF17C502C3}" srcOrd="0" destOrd="0" presId="urn:microsoft.com/office/officeart/2008/layout/VerticalCurvedList"/>
    <dgm:cxn modelId="{3B33F063-2551-4FE2-8067-16DF5FE41E55}" type="presParOf" srcId="{4C9C9F9A-8F70-41B1-A3DE-A44355DE992C}" destId="{FB58022F-FF5C-471C-8CCB-5EDB09B0CF23}" srcOrd="3" destOrd="0" presId="urn:microsoft.com/office/officeart/2008/layout/VerticalCurvedList"/>
    <dgm:cxn modelId="{5B5AC9FF-1163-4EA6-8A72-D61D2591F6B3}" type="presParOf" srcId="{4C9C9F9A-8F70-41B1-A3DE-A44355DE992C}" destId="{CE9C9959-1F3C-4D64-9A2F-2C9B30C3C903}" srcOrd="4" destOrd="0" presId="urn:microsoft.com/office/officeart/2008/layout/VerticalCurvedList"/>
    <dgm:cxn modelId="{B87564FF-93F9-4796-9FAB-AF8F3DAD2BE7}" type="presParOf" srcId="{CE9C9959-1F3C-4D64-9A2F-2C9B30C3C903}" destId="{243F35EA-6150-40F2-982C-BD322BCC79C5}" srcOrd="0" destOrd="0" presId="urn:microsoft.com/office/officeart/2008/layout/VerticalCurvedList"/>
    <dgm:cxn modelId="{A02C2C25-1CF4-40BB-B7F7-00255CE60B3F}" type="presParOf" srcId="{4C9C9F9A-8F70-41B1-A3DE-A44355DE992C}" destId="{1C1035DF-9445-4F9D-A148-79582E012AE1}" srcOrd="5" destOrd="0" presId="urn:microsoft.com/office/officeart/2008/layout/VerticalCurvedList"/>
    <dgm:cxn modelId="{843F8F48-DB6A-403B-8802-C5EC0D80228F}" type="presParOf" srcId="{4C9C9F9A-8F70-41B1-A3DE-A44355DE992C}" destId="{898178DB-B83E-47D8-84A2-887B154C8F97}" srcOrd="6" destOrd="0" presId="urn:microsoft.com/office/officeart/2008/layout/VerticalCurvedList"/>
    <dgm:cxn modelId="{7FE9052A-6822-4F75-BDE5-DEEEDB81FD5F}" type="presParOf" srcId="{898178DB-B83E-47D8-84A2-887B154C8F97}" destId="{32EC0BB2-2462-4E6B-9188-A448C5E3E214}" srcOrd="0" destOrd="0" presId="urn:microsoft.com/office/officeart/2008/layout/VerticalCurvedList"/>
    <dgm:cxn modelId="{41EA68DB-4B4B-4E05-9394-D454259B24EB}" type="presParOf" srcId="{4C9C9F9A-8F70-41B1-A3DE-A44355DE992C}" destId="{23199B15-60D2-4D31-861B-31E9D10DB6AE}" srcOrd="7" destOrd="0" presId="urn:microsoft.com/office/officeart/2008/layout/VerticalCurvedList"/>
    <dgm:cxn modelId="{2F2A1B9F-C5BF-4997-8E1F-16931599175D}" type="presParOf" srcId="{4C9C9F9A-8F70-41B1-A3DE-A44355DE992C}" destId="{56BA58E2-FA27-4B8B-9A3F-5F8E9F4A98F6}" srcOrd="8" destOrd="0" presId="urn:microsoft.com/office/officeart/2008/layout/VerticalCurvedList"/>
    <dgm:cxn modelId="{9AC9537C-D87A-4DA3-A2BF-5A42A0E7E08B}" type="presParOf" srcId="{56BA58E2-FA27-4B8B-9A3F-5F8E9F4A98F6}" destId="{076E6D15-2988-4EA4-8106-F57E3F1C2614}" srcOrd="0" destOrd="0" presId="urn:microsoft.com/office/officeart/2008/layout/VerticalCurvedList"/>
    <dgm:cxn modelId="{1ACA6094-3A55-4035-9D63-042E9659C77F}" type="presParOf" srcId="{4C9C9F9A-8F70-41B1-A3DE-A44355DE992C}" destId="{CB669394-7FE8-4D30-91D6-37B22BCBEA40}" srcOrd="9" destOrd="0" presId="urn:microsoft.com/office/officeart/2008/layout/VerticalCurvedList"/>
    <dgm:cxn modelId="{6B683F98-0C79-46B0-99C4-B1ECBFBBE5CF}" type="presParOf" srcId="{4C9C9F9A-8F70-41B1-A3DE-A44355DE992C}" destId="{3B07F5B6-AA02-4A06-A9E7-739B5A2E6BB3}" srcOrd="10" destOrd="0" presId="urn:microsoft.com/office/officeart/2008/layout/VerticalCurvedList"/>
    <dgm:cxn modelId="{BB618454-C068-49AA-8FAA-F4BD10F4BE02}" type="presParOf" srcId="{3B07F5B6-AA02-4A06-A9E7-739B5A2E6BB3}" destId="{F4870B8E-12C8-458B-89D8-102C404B34C8}" srcOrd="0" destOrd="0" presId="urn:microsoft.com/office/officeart/2008/layout/VerticalCurvedList"/>
    <dgm:cxn modelId="{52B4C73B-52B5-4560-9126-E5E98DD9966D}" type="presParOf" srcId="{4C9C9F9A-8F70-41B1-A3DE-A44355DE992C}" destId="{AB2B9A0E-3427-46E4-BC90-C648A5B6BBB4}" srcOrd="11" destOrd="0" presId="urn:microsoft.com/office/officeart/2008/layout/VerticalCurvedList"/>
    <dgm:cxn modelId="{1FB2BD99-4F6F-46B0-8355-9FDEDFEF0E37}" type="presParOf" srcId="{4C9C9F9A-8F70-41B1-A3DE-A44355DE992C}" destId="{2DB3CED3-5179-4DEC-B540-19C9E8F9B9B2}" srcOrd="12" destOrd="0" presId="urn:microsoft.com/office/officeart/2008/layout/VerticalCurvedList"/>
    <dgm:cxn modelId="{BE4CB62D-B010-464E-83D6-4A5668006994}" type="presParOf" srcId="{2DB3CED3-5179-4DEC-B540-19C9E8F9B9B2}" destId="{C4DCAA9B-D0D7-4302-961E-0154D382947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8B44951-B62A-4785-88A4-167EB7000B22}" type="doc">
      <dgm:prSet loTypeId="urn:microsoft.com/office/officeart/2005/8/layout/cycle4" loCatId="cycle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27DE3911-A213-460F-BA6D-F7EAC8AF8D9A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s-MX" sz="2000" dirty="0"/>
        </a:p>
      </dgm:t>
    </dgm:pt>
    <dgm:pt modelId="{0A9C1140-4A47-49D2-BFFD-E4C6B9CF42E5}" type="parTrans" cxnId="{F41CF6E6-B301-4FEF-897E-1ACAA53644DD}">
      <dgm:prSet/>
      <dgm:spPr/>
      <dgm:t>
        <a:bodyPr/>
        <a:lstStyle/>
        <a:p>
          <a:endParaRPr lang="es-MX"/>
        </a:p>
      </dgm:t>
    </dgm:pt>
    <dgm:pt modelId="{238A73D4-4081-4520-8F12-82B2579A06E0}" type="sibTrans" cxnId="{F41CF6E6-B301-4FEF-897E-1ACAA53644DD}">
      <dgm:prSet/>
      <dgm:spPr/>
      <dgm:t>
        <a:bodyPr/>
        <a:lstStyle/>
        <a:p>
          <a:endParaRPr lang="es-MX"/>
        </a:p>
      </dgm:t>
    </dgm:pt>
    <dgm:pt modelId="{0D00ED0E-EBCE-4C45-A245-73E847B8009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MX" sz="2000" dirty="0">
              <a:latin typeface="Proxima Nova Rg" panose="02000506030000020004" pitchFamily="50" charset="0"/>
            </a:rPr>
            <a:t>Código de Ética</a:t>
          </a:r>
        </a:p>
      </dgm:t>
    </dgm:pt>
    <dgm:pt modelId="{9E38B06E-CAC0-4BE7-8186-1CFE47A5542B}" type="parTrans" cxnId="{905C69DC-F6AC-42C9-9C00-FCA195513605}">
      <dgm:prSet/>
      <dgm:spPr/>
      <dgm:t>
        <a:bodyPr/>
        <a:lstStyle/>
        <a:p>
          <a:endParaRPr lang="es-MX"/>
        </a:p>
      </dgm:t>
    </dgm:pt>
    <dgm:pt modelId="{2981901F-7EAB-43E7-83CF-029F945F211E}" type="sibTrans" cxnId="{905C69DC-F6AC-42C9-9C00-FCA195513605}">
      <dgm:prSet/>
      <dgm:spPr/>
      <dgm:t>
        <a:bodyPr/>
        <a:lstStyle/>
        <a:p>
          <a:endParaRPr lang="es-MX"/>
        </a:p>
      </dgm:t>
    </dgm:pt>
    <dgm:pt modelId="{CB4F6B3A-70C5-4847-AF1A-B618EFED638E}">
      <dgm:prSet phldrT="[Texto]" custT="1"/>
      <dgm:spPr/>
      <dgm:t>
        <a:bodyPr/>
        <a:lstStyle/>
        <a:p>
          <a:endParaRPr lang="es-MX" sz="1800" dirty="0"/>
        </a:p>
      </dgm:t>
    </dgm:pt>
    <dgm:pt modelId="{FFEE2A1A-5749-4E21-B698-64E4D4C18CB7}" type="parTrans" cxnId="{B65B064A-369D-4DCC-87FD-7A4FE4393643}">
      <dgm:prSet/>
      <dgm:spPr/>
      <dgm:t>
        <a:bodyPr/>
        <a:lstStyle/>
        <a:p>
          <a:endParaRPr lang="es-MX"/>
        </a:p>
      </dgm:t>
    </dgm:pt>
    <dgm:pt modelId="{1C3622F9-0F12-49F4-A03F-8BF13F046FFD}" type="sibTrans" cxnId="{B65B064A-369D-4DCC-87FD-7A4FE4393643}">
      <dgm:prSet/>
      <dgm:spPr/>
      <dgm:t>
        <a:bodyPr/>
        <a:lstStyle/>
        <a:p>
          <a:endParaRPr lang="es-MX"/>
        </a:p>
      </dgm:t>
    </dgm:pt>
    <dgm:pt modelId="{C5AF2DE7-169F-469B-8656-E20769BCA6A5}">
      <dgm:prSet phldrT="[Texto]" custT="1"/>
      <dgm:spPr/>
      <dgm:t>
        <a:bodyPr/>
        <a:lstStyle/>
        <a:p>
          <a:pPr algn="r"/>
          <a:r>
            <a:rPr lang="es-MX" sz="2000" dirty="0">
              <a:latin typeface="Proxima Nova Rg" panose="02000506030000020004" pitchFamily="50" charset="0"/>
            </a:rPr>
            <a:t>SEFIRC </a:t>
          </a:r>
          <a:r>
            <a:rPr lang="es-MX" sz="1800" dirty="0">
              <a:latin typeface="Proxima Nova Rg" panose="02000506030000020004" pitchFamily="50" charset="0"/>
            </a:rPr>
            <a:t>(Unidad Especializada            de Ética)</a:t>
          </a:r>
        </a:p>
      </dgm:t>
    </dgm:pt>
    <dgm:pt modelId="{876BCDBA-01A2-4A7D-BF59-6696453BAB0B}" type="parTrans" cxnId="{759357D5-1E23-4B86-B5DB-01C85AF2FA9F}">
      <dgm:prSet/>
      <dgm:spPr/>
      <dgm:t>
        <a:bodyPr/>
        <a:lstStyle/>
        <a:p>
          <a:endParaRPr lang="es-MX"/>
        </a:p>
      </dgm:t>
    </dgm:pt>
    <dgm:pt modelId="{BA83A963-62CB-4F18-81B2-1E3B07CD49F8}" type="sibTrans" cxnId="{759357D5-1E23-4B86-B5DB-01C85AF2FA9F}">
      <dgm:prSet/>
      <dgm:spPr/>
      <dgm:t>
        <a:bodyPr/>
        <a:lstStyle/>
        <a:p>
          <a:endParaRPr lang="es-MX"/>
        </a:p>
      </dgm:t>
    </dgm:pt>
    <dgm:pt modelId="{FA56F25F-D39F-4984-AB05-D9D482E186A1}">
      <dgm:prSet phldrT="[Texto]" custT="1"/>
      <dgm:spPr/>
      <dgm:t>
        <a:bodyPr/>
        <a:lstStyle/>
        <a:p>
          <a:endParaRPr lang="es-MX" sz="1800" dirty="0"/>
        </a:p>
      </dgm:t>
    </dgm:pt>
    <dgm:pt modelId="{99EDF3FE-9830-434D-AA09-9F5FB911413A}" type="parTrans" cxnId="{A0905EC4-BEF3-4693-8D7E-A4AF9435F35F}">
      <dgm:prSet/>
      <dgm:spPr/>
      <dgm:t>
        <a:bodyPr/>
        <a:lstStyle/>
        <a:p>
          <a:endParaRPr lang="es-MX"/>
        </a:p>
      </dgm:t>
    </dgm:pt>
    <dgm:pt modelId="{26F10803-6B91-41F2-919B-09E669A68BDF}" type="sibTrans" cxnId="{A0905EC4-BEF3-4693-8D7E-A4AF9435F35F}">
      <dgm:prSet/>
      <dgm:spPr/>
      <dgm:t>
        <a:bodyPr/>
        <a:lstStyle/>
        <a:p>
          <a:endParaRPr lang="es-MX"/>
        </a:p>
      </dgm:t>
    </dgm:pt>
    <dgm:pt modelId="{64B949FA-50CE-41ED-8CAA-633C63E2D6E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Concientización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3D1F001-77D9-4DF9-921D-C7A23680D49A}" type="parTrans" cxnId="{59415721-E871-42A8-9EC4-56B24FB08E4A}">
      <dgm:prSet/>
      <dgm:spPr/>
      <dgm:t>
        <a:bodyPr/>
        <a:lstStyle/>
        <a:p>
          <a:endParaRPr lang="es-MX"/>
        </a:p>
      </dgm:t>
    </dgm:pt>
    <dgm:pt modelId="{F05018BD-071F-4589-8F91-D7BA105941CE}" type="sibTrans" cxnId="{59415721-E871-42A8-9EC4-56B24FB08E4A}">
      <dgm:prSet/>
      <dgm:spPr/>
      <dgm:t>
        <a:bodyPr/>
        <a:lstStyle/>
        <a:p>
          <a:endParaRPr lang="es-MX"/>
        </a:p>
      </dgm:t>
    </dgm:pt>
    <dgm:pt modelId="{8CD3AE53-A301-4B68-B554-2678722D0451}">
      <dgm:prSet phldrT="[Texto]" custT="1"/>
      <dgm:spPr/>
      <dgm:t>
        <a:bodyPr/>
        <a:lstStyle/>
        <a:p>
          <a:endParaRPr lang="es-MX" sz="1800" dirty="0"/>
        </a:p>
      </dgm:t>
    </dgm:pt>
    <dgm:pt modelId="{30ABB012-22F6-4122-98F6-7AC6EEA78C92}" type="parTrans" cxnId="{6FF7264B-D2FF-4E27-8906-254BC52F1B74}">
      <dgm:prSet/>
      <dgm:spPr/>
      <dgm:t>
        <a:bodyPr/>
        <a:lstStyle/>
        <a:p>
          <a:endParaRPr lang="es-MX"/>
        </a:p>
      </dgm:t>
    </dgm:pt>
    <dgm:pt modelId="{A31DDB58-A4E1-4D68-8F5B-397F551D3B4B}" type="sibTrans" cxnId="{6FF7264B-D2FF-4E27-8906-254BC52F1B74}">
      <dgm:prSet/>
      <dgm:spPr/>
      <dgm:t>
        <a:bodyPr/>
        <a:lstStyle/>
        <a:p>
          <a:endParaRPr lang="es-MX"/>
        </a:p>
      </dgm:t>
    </dgm:pt>
    <dgm:pt modelId="{A3C4EB78-DAE3-45B6-812D-31D77E1A130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Denuncias o Quejas Éticas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1E657B6D-8DE4-43A2-9BBD-74F244A1E749}" type="parTrans" cxnId="{B81B2557-4175-45CC-848B-0AA435329D77}">
      <dgm:prSet/>
      <dgm:spPr/>
      <dgm:t>
        <a:bodyPr/>
        <a:lstStyle/>
        <a:p>
          <a:endParaRPr lang="es-MX"/>
        </a:p>
      </dgm:t>
    </dgm:pt>
    <dgm:pt modelId="{7003B836-11A9-4124-8F26-37F687065E19}" type="sibTrans" cxnId="{B81B2557-4175-45CC-848B-0AA435329D77}">
      <dgm:prSet/>
      <dgm:spPr/>
      <dgm:t>
        <a:bodyPr/>
        <a:lstStyle/>
        <a:p>
          <a:endParaRPr lang="es-MX"/>
        </a:p>
      </dgm:t>
    </dgm:pt>
    <dgm:pt modelId="{DF3E4A26-D655-4143-AF88-056FEFAFF584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BAC00C1F-1969-4098-85E2-9252EA9ED89D}" type="parTrans" cxnId="{16338577-FCAE-415E-8B8B-2169EB0B15B2}">
      <dgm:prSet/>
      <dgm:spPr/>
      <dgm:t>
        <a:bodyPr/>
        <a:lstStyle/>
        <a:p>
          <a:endParaRPr lang="es-MX"/>
        </a:p>
      </dgm:t>
    </dgm:pt>
    <dgm:pt modelId="{4A2B25FF-CE4E-46C6-89F6-46D44F3389D4}" type="sibTrans" cxnId="{16338577-FCAE-415E-8B8B-2169EB0B15B2}">
      <dgm:prSet/>
      <dgm:spPr/>
      <dgm:t>
        <a:bodyPr/>
        <a:lstStyle/>
        <a:p>
          <a:endParaRPr lang="es-MX"/>
        </a:p>
      </dgm:t>
    </dgm:pt>
    <dgm:pt modelId="{D1394D06-CB52-4710-AB0F-9F1C4E5C1510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Reglas de Integridad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FF4D6E76-0441-4076-B796-6C55367198C8}" type="parTrans" cxnId="{342C331A-3AB0-463B-9539-07DD5F48F5D3}">
      <dgm:prSet/>
      <dgm:spPr/>
      <dgm:t>
        <a:bodyPr/>
        <a:lstStyle/>
        <a:p>
          <a:endParaRPr lang="es-MX"/>
        </a:p>
      </dgm:t>
    </dgm:pt>
    <dgm:pt modelId="{2FB55265-1109-468D-A479-7AD19D4E3FC8}" type="sibTrans" cxnId="{342C331A-3AB0-463B-9539-07DD5F48F5D3}">
      <dgm:prSet/>
      <dgm:spPr/>
      <dgm:t>
        <a:bodyPr/>
        <a:lstStyle/>
        <a:p>
          <a:endParaRPr lang="es-MX"/>
        </a:p>
      </dgm:t>
    </dgm:pt>
    <dgm:pt modelId="{ADFFB14C-9E09-40C3-B13A-BB6AE05053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Lineamientos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ADE8357-134A-41AA-A342-E8B41DAD93EF}" type="parTrans" cxnId="{4DCF4FA9-D438-45A5-8DF7-60A9D1E46067}">
      <dgm:prSet/>
      <dgm:spPr/>
      <dgm:t>
        <a:bodyPr/>
        <a:lstStyle/>
        <a:p>
          <a:endParaRPr lang="es-MX"/>
        </a:p>
      </dgm:t>
    </dgm:pt>
    <dgm:pt modelId="{39A75658-A8D7-44A6-9CE7-67A04284412E}" type="sibTrans" cxnId="{4DCF4FA9-D438-45A5-8DF7-60A9D1E46067}">
      <dgm:prSet/>
      <dgm:spPr/>
      <dgm:t>
        <a:bodyPr/>
        <a:lstStyle/>
        <a:p>
          <a:endParaRPr lang="es-MX"/>
        </a:p>
      </dgm:t>
    </dgm:pt>
    <dgm:pt modelId="{4872C846-FE80-47BD-9F7C-5CCC778EAD7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Comités de ética 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0DB820BF-9B37-4005-8075-D5E099B92D2D}" type="parTrans" cxnId="{B26D0A4D-BA33-40FF-8B3F-7BA84B68A86C}">
      <dgm:prSet/>
      <dgm:spPr/>
      <dgm:t>
        <a:bodyPr/>
        <a:lstStyle/>
        <a:p>
          <a:endParaRPr lang="es-MX"/>
        </a:p>
      </dgm:t>
    </dgm:pt>
    <dgm:pt modelId="{D42F9C14-32C7-47A1-AAA9-62CF5E2D966C}" type="sibTrans" cxnId="{B26D0A4D-BA33-40FF-8B3F-7BA84B68A86C}">
      <dgm:prSet/>
      <dgm:spPr/>
      <dgm:t>
        <a:bodyPr/>
        <a:lstStyle/>
        <a:p>
          <a:endParaRPr lang="es-MX"/>
        </a:p>
      </dgm:t>
    </dgm:pt>
    <dgm:pt modelId="{95BC34C8-1E05-4AB7-A2D9-D60CFE3EBCE5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Servidores públicos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31E0BBB0-7281-48A3-8C1B-B1BDC38D4A34}" type="parTrans" cxnId="{EA7345DB-A2D2-4362-A0A5-474D54C4115A}">
      <dgm:prSet/>
      <dgm:spPr/>
      <dgm:t>
        <a:bodyPr/>
        <a:lstStyle/>
        <a:p>
          <a:endParaRPr lang="es-MX"/>
        </a:p>
      </dgm:t>
    </dgm:pt>
    <dgm:pt modelId="{B5D4BD9F-2CA1-4BE4-A2EB-1487F1913976}" type="sibTrans" cxnId="{EA7345DB-A2D2-4362-A0A5-474D54C4115A}">
      <dgm:prSet/>
      <dgm:spPr/>
      <dgm:t>
        <a:bodyPr/>
        <a:lstStyle/>
        <a:p>
          <a:endParaRPr lang="es-MX"/>
        </a:p>
      </dgm:t>
    </dgm:pt>
    <dgm:pt modelId="{E9421947-B074-4B39-BE68-49DF1DACF79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Ciudadanos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6E9D84E-017C-45B9-881A-F380E54522ED}" type="parTrans" cxnId="{8599FA07-ABBC-4E9E-BF88-8A0FBFBF4FFD}">
      <dgm:prSet/>
      <dgm:spPr/>
      <dgm:t>
        <a:bodyPr/>
        <a:lstStyle/>
        <a:p>
          <a:endParaRPr lang="es-MX"/>
        </a:p>
      </dgm:t>
    </dgm:pt>
    <dgm:pt modelId="{147734F8-677B-4DD5-8BE3-1710F4161444}" type="sibTrans" cxnId="{8599FA07-ABBC-4E9E-BF88-8A0FBFBF4FFD}">
      <dgm:prSet/>
      <dgm:spPr/>
      <dgm:t>
        <a:bodyPr/>
        <a:lstStyle/>
        <a:p>
          <a:endParaRPr lang="es-MX"/>
        </a:p>
      </dgm:t>
    </dgm:pt>
    <dgm:pt modelId="{99EF9341-171E-4771-B513-214D921B2EB4}">
      <dgm:prSet phldrT="[Texto]" custT="1"/>
      <dgm:spPr/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023DBA6D-A398-4A55-958C-40282688EFD9}" type="parTrans" cxnId="{7AFBC770-F942-4F28-A469-9AFA8D1BC47D}">
      <dgm:prSet/>
      <dgm:spPr/>
      <dgm:t>
        <a:bodyPr/>
        <a:lstStyle/>
        <a:p>
          <a:endParaRPr lang="es-MX"/>
        </a:p>
      </dgm:t>
    </dgm:pt>
    <dgm:pt modelId="{30DB1289-610D-4922-A73A-B452DEB15C0E}" type="sibTrans" cxnId="{7AFBC770-F942-4F28-A469-9AFA8D1BC47D}">
      <dgm:prSet/>
      <dgm:spPr/>
      <dgm:t>
        <a:bodyPr/>
        <a:lstStyle/>
        <a:p>
          <a:endParaRPr lang="es-MX"/>
        </a:p>
      </dgm:t>
    </dgm:pt>
    <dgm:pt modelId="{D4BDA06D-D793-496F-8BEC-C48439FFA4AC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Programa de Trabajo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89F618C8-1DE7-40E4-B270-7C430AB196FE}" type="parTrans" cxnId="{24D4C837-E570-487D-8DEC-C3EC1C08DFCD}">
      <dgm:prSet/>
      <dgm:spPr/>
      <dgm:t>
        <a:bodyPr/>
        <a:lstStyle/>
        <a:p>
          <a:endParaRPr lang="es-MX"/>
        </a:p>
      </dgm:t>
    </dgm:pt>
    <dgm:pt modelId="{64143BF9-3967-4D60-A957-21040581E9EC}" type="sibTrans" cxnId="{24D4C837-E570-487D-8DEC-C3EC1C08DFCD}">
      <dgm:prSet/>
      <dgm:spPr/>
      <dgm:t>
        <a:bodyPr/>
        <a:lstStyle/>
        <a:p>
          <a:endParaRPr lang="es-MX"/>
        </a:p>
      </dgm:t>
    </dgm:pt>
    <dgm:pt modelId="{9C44DDE2-D47F-43C7-8AE0-2203381307F3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Autoevaluación de Ética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A10D425A-DE8E-49BA-B9A0-D0F84FE7E847}" type="parTrans" cxnId="{C765E6A1-9FEE-45C5-875D-657A5FEB6F1A}">
      <dgm:prSet/>
      <dgm:spPr/>
      <dgm:t>
        <a:bodyPr/>
        <a:lstStyle/>
        <a:p>
          <a:endParaRPr lang="es-MX"/>
        </a:p>
      </dgm:t>
    </dgm:pt>
    <dgm:pt modelId="{545C3ACA-D54C-469B-9912-407971AD1BCD}" type="sibTrans" cxnId="{C765E6A1-9FEE-45C5-875D-657A5FEB6F1A}">
      <dgm:prSet/>
      <dgm:spPr/>
      <dgm:t>
        <a:bodyPr/>
        <a:lstStyle/>
        <a:p>
          <a:endParaRPr lang="es-MX"/>
        </a:p>
      </dgm:t>
    </dgm:pt>
    <dgm:pt modelId="{EF6B8CCC-D6CC-4BFA-98D2-F7738415BC5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Seguimiento de la UEE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824CCD2-E6F3-43BE-88DF-9A6D7B62F456}" type="parTrans" cxnId="{88978CA5-85E5-4D0F-B156-AE4BD8DB36AD}">
      <dgm:prSet/>
      <dgm:spPr/>
      <dgm:t>
        <a:bodyPr/>
        <a:lstStyle/>
        <a:p>
          <a:endParaRPr lang="es-MX"/>
        </a:p>
      </dgm:t>
    </dgm:pt>
    <dgm:pt modelId="{D278F6CA-D4C6-405B-B666-7238AD3182F8}" type="sibTrans" cxnId="{88978CA5-85E5-4D0F-B156-AE4BD8DB36AD}">
      <dgm:prSet/>
      <dgm:spPr/>
      <dgm:t>
        <a:bodyPr/>
        <a:lstStyle/>
        <a:p>
          <a:endParaRPr lang="es-MX"/>
        </a:p>
      </dgm:t>
    </dgm:pt>
    <dgm:pt modelId="{11BCFC2F-2B46-4B68-BAC9-97C836DF7607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B432F451-E793-486B-888E-AB9C0DE7FFD1}" type="parTrans" cxnId="{9C137049-56BB-4C8D-B9B6-6478BC23DA1F}">
      <dgm:prSet/>
      <dgm:spPr/>
      <dgm:t>
        <a:bodyPr/>
        <a:lstStyle/>
        <a:p>
          <a:endParaRPr lang="es-MX"/>
        </a:p>
      </dgm:t>
    </dgm:pt>
    <dgm:pt modelId="{7CED18E6-FD30-4D65-82D3-31C0F89D1B31}" type="sibTrans" cxnId="{9C137049-56BB-4C8D-B9B6-6478BC23DA1F}">
      <dgm:prSet/>
      <dgm:spPr/>
      <dgm:t>
        <a:bodyPr/>
        <a:lstStyle/>
        <a:p>
          <a:endParaRPr lang="es-MX"/>
        </a:p>
      </dgm:t>
    </dgm:pt>
    <dgm:pt modelId="{1E804655-12E3-4ECD-8E7F-F0E657A8ADF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0F2BE0C5-02B9-4CA3-B902-64780E7F51D1}" type="parTrans" cxnId="{223B67DD-DC67-461B-9B65-28CC0FFDB4E6}">
      <dgm:prSet/>
      <dgm:spPr/>
      <dgm:t>
        <a:bodyPr/>
        <a:lstStyle/>
        <a:p>
          <a:endParaRPr lang="es-MX"/>
        </a:p>
      </dgm:t>
    </dgm:pt>
    <dgm:pt modelId="{8BC4C67A-590C-4022-9ADF-4214077DA540}" type="sibTrans" cxnId="{223B67DD-DC67-461B-9B65-28CC0FFDB4E6}">
      <dgm:prSet/>
      <dgm:spPr/>
      <dgm:t>
        <a:bodyPr/>
        <a:lstStyle/>
        <a:p>
          <a:endParaRPr lang="es-MX"/>
        </a:p>
      </dgm:t>
    </dgm:pt>
    <dgm:pt modelId="{6F60DA0B-DCAB-485C-969E-C86F3F82BB24}">
      <dgm:prSet phldrT="[Texto]" custT="1"/>
      <dgm:spPr/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67B6683C-6A0F-42CD-80F7-77F83FF574FD}" type="parTrans" cxnId="{019785DD-6B2C-479C-8C96-37684DEBBEEF}">
      <dgm:prSet/>
      <dgm:spPr/>
      <dgm:t>
        <a:bodyPr/>
        <a:lstStyle/>
        <a:p>
          <a:endParaRPr lang="es-MX"/>
        </a:p>
      </dgm:t>
    </dgm:pt>
    <dgm:pt modelId="{C285DBA8-9EDE-44B5-932B-2B5FDFD4B983}" type="sibTrans" cxnId="{019785DD-6B2C-479C-8C96-37684DEBBEEF}">
      <dgm:prSet/>
      <dgm:spPr/>
      <dgm:t>
        <a:bodyPr/>
        <a:lstStyle/>
        <a:p>
          <a:endParaRPr lang="es-MX"/>
        </a:p>
      </dgm:t>
    </dgm:pt>
    <dgm:pt modelId="{BD919409-19C9-4947-BCD8-6F6ECA9956B6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79CFEA33-C607-4F23-87CD-92680B6472B9}" type="parTrans" cxnId="{F13A5E09-2159-4258-9942-81CD66F9AA94}">
      <dgm:prSet/>
      <dgm:spPr/>
      <dgm:t>
        <a:bodyPr/>
        <a:lstStyle/>
        <a:p>
          <a:endParaRPr lang="es-MX"/>
        </a:p>
      </dgm:t>
    </dgm:pt>
    <dgm:pt modelId="{220E5211-8FAC-45D3-A810-0BB09BCD8857}" type="sibTrans" cxnId="{F13A5E09-2159-4258-9942-81CD66F9AA94}">
      <dgm:prSet/>
      <dgm:spPr/>
      <dgm:t>
        <a:bodyPr/>
        <a:lstStyle/>
        <a:p>
          <a:endParaRPr lang="es-MX"/>
        </a:p>
      </dgm:t>
    </dgm:pt>
    <dgm:pt modelId="{78A372FE-BFB3-4C2E-976D-889A2F09185F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18D5B77C-F1B1-4059-891C-35393514AB24}" type="parTrans" cxnId="{37D2A479-37D3-4725-A093-9DD3CE8D9C2B}">
      <dgm:prSet/>
      <dgm:spPr/>
      <dgm:t>
        <a:bodyPr/>
        <a:lstStyle/>
        <a:p>
          <a:endParaRPr lang="es-MX"/>
        </a:p>
      </dgm:t>
    </dgm:pt>
    <dgm:pt modelId="{72E13687-9C38-4FAC-B5C4-1288FA4B9633}" type="sibTrans" cxnId="{37D2A479-37D3-4725-A093-9DD3CE8D9C2B}">
      <dgm:prSet/>
      <dgm:spPr/>
      <dgm:t>
        <a:bodyPr/>
        <a:lstStyle/>
        <a:p>
          <a:endParaRPr lang="es-MX"/>
        </a:p>
      </dgm:t>
    </dgm:pt>
    <dgm:pt modelId="{42BFBB86-B082-443B-8219-A6EF32546986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endParaRPr lang="es-MX" sz="2000" dirty="0">
            <a:latin typeface="Proxima Nova Rg" panose="02000506030000020004" pitchFamily="50" charset="0"/>
          </a:endParaRPr>
        </a:p>
      </dgm:t>
    </dgm:pt>
    <dgm:pt modelId="{52E75963-E22F-427E-9B8F-D585782AA97D}" type="parTrans" cxnId="{6FE9331B-5BED-48C9-BBA7-57EAE32F6343}">
      <dgm:prSet/>
      <dgm:spPr/>
      <dgm:t>
        <a:bodyPr/>
        <a:lstStyle/>
        <a:p>
          <a:endParaRPr lang="es-MX"/>
        </a:p>
      </dgm:t>
    </dgm:pt>
    <dgm:pt modelId="{8E476016-B767-4DA6-AEAB-ED6673C7D4E3}" type="sibTrans" cxnId="{6FE9331B-5BED-48C9-BBA7-57EAE32F6343}">
      <dgm:prSet/>
      <dgm:spPr/>
      <dgm:t>
        <a:bodyPr/>
        <a:lstStyle/>
        <a:p>
          <a:endParaRPr lang="es-MX"/>
        </a:p>
      </dgm:t>
    </dgm:pt>
    <dgm:pt modelId="{33EA16EC-C9D0-4F24-AEF3-FB04E90682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350933F0-7C5A-4F12-8F09-98674BD0E90E}" type="parTrans" cxnId="{9BA0105E-65FB-45ED-98EA-09360D9974C2}">
      <dgm:prSet/>
      <dgm:spPr/>
      <dgm:t>
        <a:bodyPr/>
        <a:lstStyle/>
        <a:p>
          <a:endParaRPr lang="es-MX"/>
        </a:p>
      </dgm:t>
    </dgm:pt>
    <dgm:pt modelId="{92D0D662-B66B-41E5-8C2A-E5BAD63B990B}" type="sibTrans" cxnId="{9BA0105E-65FB-45ED-98EA-09360D9974C2}">
      <dgm:prSet/>
      <dgm:spPr/>
      <dgm:t>
        <a:bodyPr/>
        <a:lstStyle/>
        <a:p>
          <a:endParaRPr lang="es-MX"/>
        </a:p>
      </dgm:t>
    </dgm:pt>
    <dgm:pt modelId="{FE5D5903-7EE9-4E7D-9D4D-A286F43B1658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E211A2A8-1B61-4954-B39D-1326832827A0}" type="parTrans" cxnId="{23C68315-82D6-483B-A853-A106A6C1F94D}">
      <dgm:prSet/>
      <dgm:spPr/>
      <dgm:t>
        <a:bodyPr/>
        <a:lstStyle/>
        <a:p>
          <a:endParaRPr lang="es-MX"/>
        </a:p>
      </dgm:t>
    </dgm:pt>
    <dgm:pt modelId="{8BB9F7E3-C4A1-40F5-A374-277E87030EF4}" type="sibTrans" cxnId="{23C68315-82D6-483B-A853-A106A6C1F94D}">
      <dgm:prSet/>
      <dgm:spPr/>
      <dgm:t>
        <a:bodyPr/>
        <a:lstStyle/>
        <a:p>
          <a:endParaRPr lang="es-MX"/>
        </a:p>
      </dgm:t>
    </dgm:pt>
    <dgm:pt modelId="{26EF7802-037A-4D41-ADDD-D4536B61DEDA}" type="pres">
      <dgm:prSet presAssocID="{E8B44951-B62A-4785-88A4-167EB7000B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F5296BA-831B-44B2-9A74-E4D0BC02DEE4}" type="pres">
      <dgm:prSet presAssocID="{E8B44951-B62A-4785-88A4-167EB7000B22}" presName="children" presStyleCnt="0"/>
      <dgm:spPr/>
    </dgm:pt>
    <dgm:pt modelId="{E90E745C-715F-4F4D-83A7-2D17AB444475}" type="pres">
      <dgm:prSet presAssocID="{E8B44951-B62A-4785-88A4-167EB7000B22}" presName="child1group" presStyleCnt="0"/>
      <dgm:spPr/>
    </dgm:pt>
    <dgm:pt modelId="{65E66BC2-9E0A-417A-A6A6-DA2EC47DDE08}" type="pres">
      <dgm:prSet presAssocID="{E8B44951-B62A-4785-88A4-167EB7000B22}" presName="child1" presStyleLbl="bgAcc1" presStyleIdx="0" presStyleCnt="4" custScaleX="211396" custScaleY="130108" custLinFactNeighborX="-15057" custLinFactNeighborY="32105"/>
      <dgm:spPr/>
      <dgm:t>
        <a:bodyPr/>
        <a:lstStyle/>
        <a:p>
          <a:endParaRPr lang="es-MX"/>
        </a:p>
      </dgm:t>
    </dgm:pt>
    <dgm:pt modelId="{1B5F9F44-5A96-42F1-8974-A0DE61454F8F}" type="pres">
      <dgm:prSet presAssocID="{E8B44951-B62A-4785-88A4-167EB7000B2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ED2B0E-A642-4F4D-9282-5CE00D6A2A36}" type="pres">
      <dgm:prSet presAssocID="{E8B44951-B62A-4785-88A4-167EB7000B22}" presName="child2group" presStyleCnt="0"/>
      <dgm:spPr/>
    </dgm:pt>
    <dgm:pt modelId="{91E185C7-04AC-4C96-B964-18AB2F37CAEB}" type="pres">
      <dgm:prSet presAssocID="{E8B44951-B62A-4785-88A4-167EB7000B22}" presName="child2" presStyleLbl="bgAcc1" presStyleIdx="1" presStyleCnt="4" custScaleX="227078" custScaleY="134644" custLinFactNeighborX="19386" custLinFactNeighborY="34373"/>
      <dgm:spPr/>
      <dgm:t>
        <a:bodyPr/>
        <a:lstStyle/>
        <a:p>
          <a:endParaRPr lang="es-MX"/>
        </a:p>
      </dgm:t>
    </dgm:pt>
    <dgm:pt modelId="{DFED8591-1D74-471C-AC7A-EEEC1B5B66C1}" type="pres">
      <dgm:prSet presAssocID="{E8B44951-B62A-4785-88A4-167EB7000B2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54B6A2-909A-4BC4-9C6D-C76CE80F09F9}" type="pres">
      <dgm:prSet presAssocID="{E8B44951-B62A-4785-88A4-167EB7000B22}" presName="child3group" presStyleCnt="0"/>
      <dgm:spPr/>
    </dgm:pt>
    <dgm:pt modelId="{E80B9DEF-2765-4134-A337-688D9311B16D}" type="pres">
      <dgm:prSet presAssocID="{E8B44951-B62A-4785-88A4-167EB7000B22}" presName="child3" presStyleLbl="bgAcc1" presStyleIdx="2" presStyleCnt="4" custScaleX="190072" custScaleY="124677" custLinFactNeighborX="41029" custLinFactNeighborY="-34640"/>
      <dgm:spPr/>
      <dgm:t>
        <a:bodyPr/>
        <a:lstStyle/>
        <a:p>
          <a:endParaRPr lang="es-MX"/>
        </a:p>
      </dgm:t>
    </dgm:pt>
    <dgm:pt modelId="{5E3FD38D-F31A-4DCF-8363-A7E24A6AD7D1}" type="pres">
      <dgm:prSet presAssocID="{E8B44951-B62A-4785-88A4-167EB7000B2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BC13CF-41C1-446B-9B8F-7C44A02D449D}" type="pres">
      <dgm:prSet presAssocID="{E8B44951-B62A-4785-88A4-167EB7000B22}" presName="child4group" presStyleCnt="0"/>
      <dgm:spPr/>
    </dgm:pt>
    <dgm:pt modelId="{399B960F-53C5-4E4E-ADA7-6D281BDA9D48}" type="pres">
      <dgm:prSet presAssocID="{E8B44951-B62A-4785-88A4-167EB7000B22}" presName="child4" presStyleLbl="bgAcc1" presStyleIdx="3" presStyleCnt="4" custScaleX="194549" custScaleY="121314" custLinFactNeighborX="-24705" custLinFactNeighborY="-36244"/>
      <dgm:spPr/>
      <dgm:t>
        <a:bodyPr/>
        <a:lstStyle/>
        <a:p>
          <a:endParaRPr lang="es-MX"/>
        </a:p>
      </dgm:t>
    </dgm:pt>
    <dgm:pt modelId="{3C593F3E-58C9-457D-A040-057F3D8F7BAA}" type="pres">
      <dgm:prSet presAssocID="{E8B44951-B62A-4785-88A4-167EB7000B2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AA7B2ED-1936-483E-A2DC-18E550A2DEA8}" type="pres">
      <dgm:prSet presAssocID="{E8B44951-B62A-4785-88A4-167EB7000B22}" presName="childPlaceholder" presStyleCnt="0"/>
      <dgm:spPr/>
    </dgm:pt>
    <dgm:pt modelId="{68EE6F75-8EF3-4781-A0AF-7EC5CE740AB2}" type="pres">
      <dgm:prSet presAssocID="{E8B44951-B62A-4785-88A4-167EB7000B22}" presName="circle" presStyleCnt="0"/>
      <dgm:spPr/>
    </dgm:pt>
    <dgm:pt modelId="{70940CB9-E6E9-4426-8748-2F6FA51C13B5}" type="pres">
      <dgm:prSet presAssocID="{E8B44951-B62A-4785-88A4-167EB7000B2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24E84F-332C-4855-9DF9-31D02CDB63FD}" type="pres">
      <dgm:prSet presAssocID="{E8B44951-B62A-4785-88A4-167EB7000B22}" presName="quadrant2" presStyleLbl="node1" presStyleIdx="1" presStyleCnt="4" custLinFactNeighborX="-1680" custLinFactNeighborY="-34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B12979-7377-4ADB-B36F-4376192A5A29}" type="pres">
      <dgm:prSet presAssocID="{E8B44951-B62A-4785-88A4-167EB7000B22}" presName="quadrant3" presStyleLbl="node1" presStyleIdx="2" presStyleCnt="4" custLinFactNeighborX="116" custLinFactNeighborY="-25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CB0887-B64F-44EB-85A7-E98A91A422C7}" type="pres">
      <dgm:prSet presAssocID="{E8B44951-B62A-4785-88A4-167EB7000B2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2BC678-C862-46E4-B2E2-298E62833293}" type="pres">
      <dgm:prSet presAssocID="{E8B44951-B62A-4785-88A4-167EB7000B22}" presName="quadrantPlaceholder" presStyleCnt="0"/>
      <dgm:spPr/>
    </dgm:pt>
    <dgm:pt modelId="{C48E33E2-D330-4A12-BB4E-4DF24ECF446B}" type="pres">
      <dgm:prSet presAssocID="{E8B44951-B62A-4785-88A4-167EB7000B22}" presName="center1" presStyleLbl="fgShp" presStyleIdx="0" presStyleCnt="2"/>
      <dgm:spPr/>
    </dgm:pt>
    <dgm:pt modelId="{A3044A27-9373-42F2-B994-0113051ECEED}" type="pres">
      <dgm:prSet presAssocID="{E8B44951-B62A-4785-88A4-167EB7000B22}" presName="center2" presStyleLbl="fgShp" presStyleIdx="1" presStyleCnt="2"/>
      <dgm:spPr/>
    </dgm:pt>
  </dgm:ptLst>
  <dgm:cxnLst>
    <dgm:cxn modelId="{05F44909-D94D-4262-9BC8-531DA09FD343}" type="presOf" srcId="{42BFBB86-B082-443B-8219-A6EF32546986}" destId="{399B960F-53C5-4E4E-ADA7-6D281BDA9D48}" srcOrd="0" destOrd="0" presId="urn:microsoft.com/office/officeart/2005/8/layout/cycle4"/>
    <dgm:cxn modelId="{C6B52551-D1D0-411C-A3C2-25246B21E152}" type="presOf" srcId="{CB4F6B3A-70C5-4847-AF1A-B618EFED638E}" destId="{3824E84F-332C-4855-9DF9-31D02CDB63FD}" srcOrd="0" destOrd="0" presId="urn:microsoft.com/office/officeart/2005/8/layout/cycle4"/>
    <dgm:cxn modelId="{8D97DDC0-51C0-4BC1-8829-8868B3E01184}" type="presOf" srcId="{0D00ED0E-EBCE-4C45-A245-73E847B8009E}" destId="{65E66BC2-9E0A-417A-A6A6-DA2EC47DDE08}" srcOrd="0" destOrd="3" presId="urn:microsoft.com/office/officeart/2005/8/layout/cycle4"/>
    <dgm:cxn modelId="{EC252982-B6EF-4BE7-BAF5-B72CD5512FD5}" type="presOf" srcId="{95BC34C8-1E05-4AB7-A2D9-D60CFE3EBCE5}" destId="{91E185C7-04AC-4C96-B964-18AB2F37CAEB}" srcOrd="0" destOrd="5" presId="urn:microsoft.com/office/officeart/2005/8/layout/cycle4"/>
    <dgm:cxn modelId="{AE998FF6-40B0-4B33-BDDD-D4C1686F6A37}" type="presOf" srcId="{A3C4EB78-DAE3-45B6-812D-31D77E1A130E}" destId="{3C593F3E-58C9-457D-A040-057F3D8F7BAA}" srcOrd="1" destOrd="1" presId="urn:microsoft.com/office/officeart/2005/8/layout/cycle4"/>
    <dgm:cxn modelId="{A0905EC4-BEF3-4693-8D7E-A4AF9435F35F}" srcId="{E8B44951-B62A-4785-88A4-167EB7000B22}" destId="{FA56F25F-D39F-4984-AB05-D9D482E186A1}" srcOrd="2" destOrd="0" parTransId="{99EDF3FE-9830-434D-AA09-9F5FB911413A}" sibTransId="{26F10803-6B91-41F2-919B-09E669A68BDF}"/>
    <dgm:cxn modelId="{C765E6A1-9FEE-45C5-875D-657A5FEB6F1A}" srcId="{8CD3AE53-A301-4B68-B554-2678722D0451}" destId="{9C44DDE2-D47F-43C7-8AE0-2203381307F3}" srcOrd="2" destOrd="0" parTransId="{A10D425A-DE8E-49BA-B9A0-D0F84FE7E847}" sibTransId="{545C3ACA-D54C-469B-9912-407971AD1BCD}"/>
    <dgm:cxn modelId="{6FE9331B-5BED-48C9-BBA7-57EAE32F6343}" srcId="{8CD3AE53-A301-4B68-B554-2678722D0451}" destId="{42BFBB86-B082-443B-8219-A6EF32546986}" srcOrd="0" destOrd="0" parTransId="{52E75963-E22F-427E-9B8F-D585782AA97D}" sibTransId="{8E476016-B767-4DA6-AEAB-ED6673C7D4E3}"/>
    <dgm:cxn modelId="{56D84A1B-60BF-4E07-B542-40FA72822EBB}" type="presOf" srcId="{78A372FE-BFB3-4C2E-976D-889A2F09185F}" destId="{E80B9DEF-2765-4134-A337-688D9311B16D}" srcOrd="0" destOrd="0" presId="urn:microsoft.com/office/officeart/2005/8/layout/cycle4"/>
    <dgm:cxn modelId="{BA7582DF-9DDE-471C-BC01-53312A581080}" type="presOf" srcId="{95BC34C8-1E05-4AB7-A2D9-D60CFE3EBCE5}" destId="{DFED8591-1D74-471C-AC7A-EEEC1B5B66C1}" srcOrd="1" destOrd="5" presId="urn:microsoft.com/office/officeart/2005/8/layout/cycle4"/>
    <dgm:cxn modelId="{74CB8AAB-8E8B-4E88-88C9-76F136ECF4ED}" type="presOf" srcId="{D4BDA06D-D793-496F-8BEC-C48439FFA4AC}" destId="{E80B9DEF-2765-4134-A337-688D9311B16D}" srcOrd="0" destOrd="2" presId="urn:microsoft.com/office/officeart/2005/8/layout/cycle4"/>
    <dgm:cxn modelId="{37D2A479-37D3-4725-A093-9DD3CE8D9C2B}" srcId="{FA56F25F-D39F-4984-AB05-D9D482E186A1}" destId="{78A372FE-BFB3-4C2E-976D-889A2F09185F}" srcOrd="0" destOrd="0" parTransId="{18D5B77C-F1B1-4059-891C-35393514AB24}" sibTransId="{72E13687-9C38-4FAC-B5C4-1288FA4B9633}"/>
    <dgm:cxn modelId="{7AFBC770-F942-4F28-A469-9AFA8D1BC47D}" srcId="{CB4F6B3A-70C5-4847-AF1A-B618EFED638E}" destId="{99EF9341-171E-4771-B513-214D921B2EB4}" srcOrd="7" destOrd="0" parTransId="{023DBA6D-A398-4A55-958C-40282688EFD9}" sibTransId="{30DB1289-610D-4922-A73A-B452DEB15C0E}"/>
    <dgm:cxn modelId="{49441F17-190A-41A0-A67D-8453B6A93EB9}" type="presOf" srcId="{8CD3AE53-A301-4B68-B554-2678722D0451}" destId="{4ECB0887-B64F-44EB-85A7-E98A91A422C7}" srcOrd="0" destOrd="0" presId="urn:microsoft.com/office/officeart/2005/8/layout/cycle4"/>
    <dgm:cxn modelId="{A1335250-A021-4586-A68D-BC6E264C9B20}" type="presOf" srcId="{D1394D06-CB52-4710-AB0F-9F1C4E5C1510}" destId="{1B5F9F44-5A96-42F1-8974-A0DE61454F8F}" srcOrd="1" destOrd="4" presId="urn:microsoft.com/office/officeart/2005/8/layout/cycle4"/>
    <dgm:cxn modelId="{879ED2BF-7B7E-46E5-A739-BF9804452E88}" type="presOf" srcId="{1E804655-12E3-4ECD-8E7F-F0E657A8ADF8}" destId="{65E66BC2-9E0A-417A-A6A6-DA2EC47DDE08}" srcOrd="0" destOrd="0" presId="urn:microsoft.com/office/officeart/2005/8/layout/cycle4"/>
    <dgm:cxn modelId="{EB05B53C-3D64-4673-82E8-777172ADB258}" type="presOf" srcId="{E8B44951-B62A-4785-88A4-167EB7000B22}" destId="{26EF7802-037A-4D41-ADDD-D4536B61DEDA}" srcOrd="0" destOrd="0" presId="urn:microsoft.com/office/officeart/2005/8/layout/cycle4"/>
    <dgm:cxn modelId="{223B67DD-DC67-461B-9B65-28CC0FFDB4E6}" srcId="{27DE3911-A213-460F-BA6D-F7EAC8AF8D9A}" destId="{1E804655-12E3-4ECD-8E7F-F0E657A8ADF8}" srcOrd="0" destOrd="0" parTransId="{0F2BE0C5-02B9-4CA3-B902-64780E7F51D1}" sibTransId="{8BC4C67A-590C-4022-9ADF-4214077DA540}"/>
    <dgm:cxn modelId="{E26F6191-833B-4679-BA8C-BE2EFF091130}" type="presOf" srcId="{FA56F25F-D39F-4984-AB05-D9D482E186A1}" destId="{D6B12979-7377-4ADB-B36F-4376192A5A29}" srcOrd="0" destOrd="0" presId="urn:microsoft.com/office/officeart/2005/8/layout/cycle4"/>
    <dgm:cxn modelId="{D45AE6BC-B155-41A9-A798-30C990E3A286}" type="presOf" srcId="{33EA16EC-C9D0-4F24-AEF3-FB04E90682EB}" destId="{65E66BC2-9E0A-417A-A6A6-DA2EC47DDE08}" srcOrd="0" destOrd="2" presId="urn:microsoft.com/office/officeart/2005/8/layout/cycle4"/>
    <dgm:cxn modelId="{EA746E72-C18F-4FE5-91D1-2EBC2BD750DB}" type="presOf" srcId="{6F60DA0B-DCAB-485C-969E-C86F3F82BB24}" destId="{DFED8591-1D74-471C-AC7A-EEEC1B5B66C1}" srcOrd="1" destOrd="0" presId="urn:microsoft.com/office/officeart/2005/8/layout/cycle4"/>
    <dgm:cxn modelId="{D0938681-4CDF-43D3-B628-DD6495F9D4F7}" type="presOf" srcId="{E9421947-B074-4B39-BE68-49DF1DACF799}" destId="{DFED8591-1D74-471C-AC7A-EEEC1B5B66C1}" srcOrd="1" destOrd="6" presId="urn:microsoft.com/office/officeart/2005/8/layout/cycle4"/>
    <dgm:cxn modelId="{F8547587-2BC5-4565-ADE5-A71334E7BF90}" type="presOf" srcId="{D4BDA06D-D793-496F-8BEC-C48439FFA4AC}" destId="{5E3FD38D-F31A-4DCF-8363-A7E24A6AD7D1}" srcOrd="1" destOrd="2" presId="urn:microsoft.com/office/officeart/2005/8/layout/cycle4"/>
    <dgm:cxn modelId="{F41CF6E6-B301-4FEF-897E-1ACAA53644DD}" srcId="{E8B44951-B62A-4785-88A4-167EB7000B22}" destId="{27DE3911-A213-460F-BA6D-F7EAC8AF8D9A}" srcOrd="0" destOrd="0" parTransId="{0A9C1140-4A47-49D2-BFFD-E4C6B9CF42E5}" sibTransId="{238A73D4-4081-4520-8F12-82B2579A06E0}"/>
    <dgm:cxn modelId="{119551CD-8764-45AC-97D1-57584714743A}" type="presOf" srcId="{64B949FA-50CE-41ED-8CAA-633C63E2D6EE}" destId="{5E3FD38D-F31A-4DCF-8363-A7E24A6AD7D1}" srcOrd="1" destOrd="1" presId="urn:microsoft.com/office/officeart/2005/8/layout/cycle4"/>
    <dgm:cxn modelId="{24D4C837-E570-487D-8DEC-C3EC1C08DFCD}" srcId="{FA56F25F-D39F-4984-AB05-D9D482E186A1}" destId="{D4BDA06D-D793-496F-8BEC-C48439FFA4AC}" srcOrd="2" destOrd="0" parTransId="{89F618C8-1DE7-40E4-B270-7C430AB196FE}" sibTransId="{64143BF9-3967-4D60-A957-21040581E9EC}"/>
    <dgm:cxn modelId="{A18DA6AA-1B2B-437E-A5B7-43C328D99069}" type="presOf" srcId="{99EF9341-171E-4771-B513-214D921B2EB4}" destId="{91E185C7-04AC-4C96-B964-18AB2F37CAEB}" srcOrd="0" destOrd="7" presId="urn:microsoft.com/office/officeart/2005/8/layout/cycle4"/>
    <dgm:cxn modelId="{019785DD-6B2C-479C-8C96-37684DEBBEEF}" srcId="{CB4F6B3A-70C5-4847-AF1A-B618EFED638E}" destId="{6F60DA0B-DCAB-485C-969E-C86F3F82BB24}" srcOrd="0" destOrd="0" parTransId="{67B6683C-6A0F-42CD-80F7-77F83FF574FD}" sibTransId="{C285DBA8-9EDE-44B5-932B-2B5FDFD4B983}"/>
    <dgm:cxn modelId="{1580D49C-EACD-4C95-907F-F29ECC34772B}" type="presOf" srcId="{A3C4EB78-DAE3-45B6-812D-31D77E1A130E}" destId="{399B960F-53C5-4E4E-ADA7-6D281BDA9D48}" srcOrd="0" destOrd="1" presId="urn:microsoft.com/office/officeart/2005/8/layout/cycle4"/>
    <dgm:cxn modelId="{59415721-E871-42A8-9EC4-56B24FB08E4A}" srcId="{FA56F25F-D39F-4984-AB05-D9D482E186A1}" destId="{64B949FA-50CE-41ED-8CAA-633C63E2D6EE}" srcOrd="1" destOrd="0" parTransId="{63D1F001-77D9-4DF9-921D-C7A23680D49A}" sibTransId="{F05018BD-071F-4589-8F91-D7BA105941CE}"/>
    <dgm:cxn modelId="{F13A5E09-2159-4258-9942-81CD66F9AA94}" srcId="{CB4F6B3A-70C5-4847-AF1A-B618EFED638E}" destId="{BD919409-19C9-4947-BCD8-6F6ECA9956B6}" srcOrd="1" destOrd="0" parTransId="{79CFEA33-C607-4F23-87CD-92680B6472B9}" sibTransId="{220E5211-8FAC-45D3-A810-0BB09BCD8857}"/>
    <dgm:cxn modelId="{EFFEC68C-AE67-45C4-86E8-ED84C1AB5E88}" type="presOf" srcId="{9C44DDE2-D47F-43C7-8AE0-2203381307F3}" destId="{399B960F-53C5-4E4E-ADA7-6D281BDA9D48}" srcOrd="0" destOrd="2" presId="urn:microsoft.com/office/officeart/2005/8/layout/cycle4"/>
    <dgm:cxn modelId="{916D3A8E-8A1B-4175-8839-A7ABC8086BBD}" type="presOf" srcId="{4872C846-FE80-47BD-9F7C-5CCC778EAD79}" destId="{91E185C7-04AC-4C96-B964-18AB2F37CAEB}" srcOrd="0" destOrd="4" presId="urn:microsoft.com/office/officeart/2005/8/layout/cycle4"/>
    <dgm:cxn modelId="{A5809BD8-59FA-454B-8CC2-BADEE36DC087}" type="presOf" srcId="{C5AF2DE7-169F-469B-8656-E20769BCA6A5}" destId="{91E185C7-04AC-4C96-B964-18AB2F37CAEB}" srcOrd="0" destOrd="3" presId="urn:microsoft.com/office/officeart/2005/8/layout/cycle4"/>
    <dgm:cxn modelId="{EA7345DB-A2D2-4362-A0A5-474D54C4115A}" srcId="{CB4F6B3A-70C5-4847-AF1A-B618EFED638E}" destId="{95BC34C8-1E05-4AB7-A2D9-D60CFE3EBCE5}" srcOrd="5" destOrd="0" parTransId="{31E0BBB0-7281-48A3-8C1B-B1BDC38D4A34}" sibTransId="{B5D4BD9F-2CA1-4BE4-A2EB-1487F1913976}"/>
    <dgm:cxn modelId="{543649A5-A5A4-4414-A78B-BC54E1CD212F}" type="presOf" srcId="{EF6B8CCC-D6CC-4BFA-98D2-F7738415BC58}" destId="{399B960F-53C5-4E4E-ADA7-6D281BDA9D48}" srcOrd="0" destOrd="3" presId="urn:microsoft.com/office/officeart/2005/8/layout/cycle4"/>
    <dgm:cxn modelId="{9BA0105E-65FB-45ED-98EA-09360D9974C2}" srcId="{27DE3911-A213-460F-BA6D-F7EAC8AF8D9A}" destId="{33EA16EC-C9D0-4F24-AEF3-FB04E90682EB}" srcOrd="2" destOrd="0" parTransId="{350933F0-7C5A-4F12-8F09-98674BD0E90E}" sibTransId="{92D0D662-B66B-41E5-8C2A-E5BAD63B990B}"/>
    <dgm:cxn modelId="{54D59B99-33F4-498E-8FE8-B54D3DE2DE7C}" type="presOf" srcId="{33EA16EC-C9D0-4F24-AEF3-FB04E90682EB}" destId="{1B5F9F44-5A96-42F1-8974-A0DE61454F8F}" srcOrd="1" destOrd="2" presId="urn:microsoft.com/office/officeart/2005/8/layout/cycle4"/>
    <dgm:cxn modelId="{679EF14E-2102-4CD5-B256-589BE7C5B486}" type="presOf" srcId="{42BFBB86-B082-443B-8219-A6EF32546986}" destId="{3C593F3E-58C9-457D-A040-057F3D8F7BAA}" srcOrd="1" destOrd="0" presId="urn:microsoft.com/office/officeart/2005/8/layout/cycle4"/>
    <dgm:cxn modelId="{5E820A06-B0F1-47A9-BA9E-ABA5C2DFDA0D}" type="presOf" srcId="{E9421947-B074-4B39-BE68-49DF1DACF799}" destId="{91E185C7-04AC-4C96-B964-18AB2F37CAEB}" srcOrd="0" destOrd="6" presId="urn:microsoft.com/office/officeart/2005/8/layout/cycle4"/>
    <dgm:cxn modelId="{87A499AC-86CE-4C4E-8D1F-709AB388CE53}" type="presOf" srcId="{EF6B8CCC-D6CC-4BFA-98D2-F7738415BC58}" destId="{3C593F3E-58C9-457D-A040-057F3D8F7BAA}" srcOrd="1" destOrd="3" presId="urn:microsoft.com/office/officeart/2005/8/layout/cycle4"/>
    <dgm:cxn modelId="{B26D0A4D-BA33-40FF-8B3F-7BA84B68A86C}" srcId="{CB4F6B3A-70C5-4847-AF1A-B618EFED638E}" destId="{4872C846-FE80-47BD-9F7C-5CCC778EAD79}" srcOrd="4" destOrd="0" parTransId="{0DB820BF-9B37-4005-8075-D5E099B92D2D}" sibTransId="{D42F9C14-32C7-47A1-AAA9-62CF5E2D966C}"/>
    <dgm:cxn modelId="{16B7F800-A8C5-4FE9-9051-C06AE5907ABB}" type="presOf" srcId="{64B949FA-50CE-41ED-8CAA-633C63E2D6EE}" destId="{E80B9DEF-2765-4134-A337-688D9311B16D}" srcOrd="0" destOrd="1" presId="urn:microsoft.com/office/officeart/2005/8/layout/cycle4"/>
    <dgm:cxn modelId="{9867A339-0A67-4F63-BA08-6738BE6CE738}" type="presOf" srcId="{ADFFB14C-9E09-40C3-B13A-BB6AE05053EB}" destId="{1B5F9F44-5A96-42F1-8974-A0DE61454F8F}" srcOrd="1" destOrd="5" presId="urn:microsoft.com/office/officeart/2005/8/layout/cycle4"/>
    <dgm:cxn modelId="{35212983-EC4C-4256-9507-B213B1C87B30}" type="presOf" srcId="{9C44DDE2-D47F-43C7-8AE0-2203381307F3}" destId="{3C593F3E-58C9-457D-A040-057F3D8F7BAA}" srcOrd="1" destOrd="2" presId="urn:microsoft.com/office/officeart/2005/8/layout/cycle4"/>
    <dgm:cxn modelId="{2B703BB7-9770-45A3-A1C1-0DAB48743998}" type="presOf" srcId="{DF3E4A26-D655-4143-AF88-056FEFAFF584}" destId="{5E3FD38D-F31A-4DCF-8363-A7E24A6AD7D1}" srcOrd="1" destOrd="3" presId="urn:microsoft.com/office/officeart/2005/8/layout/cycle4"/>
    <dgm:cxn modelId="{23C68315-82D6-483B-A853-A106A6C1F94D}" srcId="{CB4F6B3A-70C5-4847-AF1A-B618EFED638E}" destId="{FE5D5903-7EE9-4E7D-9D4D-A286F43B1658}" srcOrd="2" destOrd="0" parTransId="{E211A2A8-1B61-4954-B39D-1326832827A0}" sibTransId="{8BB9F7E3-C4A1-40F5-A374-277E87030EF4}"/>
    <dgm:cxn modelId="{342C331A-3AB0-463B-9539-07DD5F48F5D3}" srcId="{27DE3911-A213-460F-BA6D-F7EAC8AF8D9A}" destId="{D1394D06-CB52-4710-AB0F-9F1C4E5C1510}" srcOrd="4" destOrd="0" parTransId="{FF4D6E76-0441-4076-B796-6C55367198C8}" sibTransId="{2FB55265-1109-468D-A479-7AD19D4E3FC8}"/>
    <dgm:cxn modelId="{16338577-FCAE-415E-8B8B-2169EB0B15B2}" srcId="{FA56F25F-D39F-4984-AB05-D9D482E186A1}" destId="{DF3E4A26-D655-4143-AF88-056FEFAFF584}" srcOrd="3" destOrd="0" parTransId="{BAC00C1F-1969-4098-85E2-9252EA9ED89D}" sibTransId="{4A2B25FF-CE4E-46C6-89F6-46D44F3389D4}"/>
    <dgm:cxn modelId="{B81B2557-4175-45CC-848B-0AA435329D77}" srcId="{8CD3AE53-A301-4B68-B554-2678722D0451}" destId="{A3C4EB78-DAE3-45B6-812D-31D77E1A130E}" srcOrd="1" destOrd="0" parTransId="{1E657B6D-8DE4-43A2-9BBD-74F244A1E749}" sibTransId="{7003B836-11A9-4124-8F26-37F687065E19}"/>
    <dgm:cxn modelId="{5074CF7C-BECB-4003-B1CC-0200BDBCCDA9}" type="presOf" srcId="{11BCFC2F-2B46-4B68-BAC9-97C836DF7607}" destId="{65E66BC2-9E0A-417A-A6A6-DA2EC47DDE08}" srcOrd="0" destOrd="1" presId="urn:microsoft.com/office/officeart/2005/8/layout/cycle4"/>
    <dgm:cxn modelId="{6FF7264B-D2FF-4E27-8906-254BC52F1B74}" srcId="{E8B44951-B62A-4785-88A4-167EB7000B22}" destId="{8CD3AE53-A301-4B68-B554-2678722D0451}" srcOrd="3" destOrd="0" parTransId="{30ABB012-22F6-4122-98F6-7AC6EEA78C92}" sibTransId="{A31DDB58-A4E1-4D68-8F5B-397F551D3B4B}"/>
    <dgm:cxn modelId="{F18761AF-AF2A-4C8C-BBC2-E32E4BAB83D4}" type="presOf" srcId="{FE5D5903-7EE9-4E7D-9D4D-A286F43B1658}" destId="{DFED8591-1D74-471C-AC7A-EEEC1B5B66C1}" srcOrd="1" destOrd="2" presId="urn:microsoft.com/office/officeart/2005/8/layout/cycle4"/>
    <dgm:cxn modelId="{9C137049-56BB-4C8D-B9B6-6478BC23DA1F}" srcId="{27DE3911-A213-460F-BA6D-F7EAC8AF8D9A}" destId="{11BCFC2F-2B46-4B68-BAC9-97C836DF7607}" srcOrd="1" destOrd="0" parTransId="{B432F451-E793-486B-888E-AB9C0DE7FFD1}" sibTransId="{7CED18E6-FD30-4D65-82D3-31C0F89D1B31}"/>
    <dgm:cxn modelId="{759357D5-1E23-4B86-B5DB-01C85AF2FA9F}" srcId="{CB4F6B3A-70C5-4847-AF1A-B618EFED638E}" destId="{C5AF2DE7-169F-469B-8656-E20769BCA6A5}" srcOrd="3" destOrd="0" parTransId="{876BCDBA-01A2-4A7D-BF59-6696453BAB0B}" sibTransId="{BA83A963-62CB-4F18-81B2-1E3B07CD49F8}"/>
    <dgm:cxn modelId="{FBD72EFB-9AFB-4737-A5F2-84123AA811DC}" type="presOf" srcId="{FE5D5903-7EE9-4E7D-9D4D-A286F43B1658}" destId="{91E185C7-04AC-4C96-B964-18AB2F37CAEB}" srcOrd="0" destOrd="2" presId="urn:microsoft.com/office/officeart/2005/8/layout/cycle4"/>
    <dgm:cxn modelId="{88978CA5-85E5-4D0F-B156-AE4BD8DB36AD}" srcId="{8CD3AE53-A301-4B68-B554-2678722D0451}" destId="{EF6B8CCC-D6CC-4BFA-98D2-F7738415BC58}" srcOrd="3" destOrd="0" parTransId="{6824CCD2-E6F3-43BE-88DF-9A6D7B62F456}" sibTransId="{D278F6CA-D4C6-405B-B666-7238AD3182F8}"/>
    <dgm:cxn modelId="{EC9706BC-247F-4262-8969-0E5D4E7942C2}" type="presOf" srcId="{11BCFC2F-2B46-4B68-BAC9-97C836DF7607}" destId="{1B5F9F44-5A96-42F1-8974-A0DE61454F8F}" srcOrd="1" destOrd="1" presId="urn:microsoft.com/office/officeart/2005/8/layout/cycle4"/>
    <dgm:cxn modelId="{BFBDB0BF-98C5-46A8-AEFE-B5637BD46A5E}" type="presOf" srcId="{6F60DA0B-DCAB-485C-969E-C86F3F82BB24}" destId="{91E185C7-04AC-4C96-B964-18AB2F37CAEB}" srcOrd="0" destOrd="0" presId="urn:microsoft.com/office/officeart/2005/8/layout/cycle4"/>
    <dgm:cxn modelId="{37F40FF7-2BA4-4AAE-81B1-D7EB33D28D4F}" type="presOf" srcId="{D1394D06-CB52-4710-AB0F-9F1C4E5C1510}" destId="{65E66BC2-9E0A-417A-A6A6-DA2EC47DDE08}" srcOrd="0" destOrd="4" presId="urn:microsoft.com/office/officeart/2005/8/layout/cycle4"/>
    <dgm:cxn modelId="{5A5B9ACC-6DE6-4E1C-8AE5-63BC2C122478}" type="presOf" srcId="{99EF9341-171E-4771-B513-214D921B2EB4}" destId="{DFED8591-1D74-471C-AC7A-EEEC1B5B66C1}" srcOrd="1" destOrd="7" presId="urn:microsoft.com/office/officeart/2005/8/layout/cycle4"/>
    <dgm:cxn modelId="{8039463A-7915-4D76-A9AB-F92BA724CA11}" type="presOf" srcId="{ADFFB14C-9E09-40C3-B13A-BB6AE05053EB}" destId="{65E66BC2-9E0A-417A-A6A6-DA2EC47DDE08}" srcOrd="0" destOrd="5" presId="urn:microsoft.com/office/officeart/2005/8/layout/cycle4"/>
    <dgm:cxn modelId="{BE9E6A7B-18E0-431D-86F9-F443FC1D7C49}" type="presOf" srcId="{C5AF2DE7-169F-469B-8656-E20769BCA6A5}" destId="{DFED8591-1D74-471C-AC7A-EEEC1B5B66C1}" srcOrd="1" destOrd="3" presId="urn:microsoft.com/office/officeart/2005/8/layout/cycle4"/>
    <dgm:cxn modelId="{88C83D64-3684-4812-88EA-7E2891F25FDB}" type="presOf" srcId="{DF3E4A26-D655-4143-AF88-056FEFAFF584}" destId="{E80B9DEF-2765-4134-A337-688D9311B16D}" srcOrd="0" destOrd="3" presId="urn:microsoft.com/office/officeart/2005/8/layout/cycle4"/>
    <dgm:cxn modelId="{8599FA07-ABBC-4E9E-BF88-8A0FBFBF4FFD}" srcId="{CB4F6B3A-70C5-4847-AF1A-B618EFED638E}" destId="{E9421947-B074-4B39-BE68-49DF1DACF799}" srcOrd="6" destOrd="0" parTransId="{B6E9D84E-017C-45B9-881A-F380E54522ED}" sibTransId="{147734F8-677B-4DD5-8BE3-1710F4161444}"/>
    <dgm:cxn modelId="{4DCF4FA9-D438-45A5-8DF7-60A9D1E46067}" srcId="{27DE3911-A213-460F-BA6D-F7EAC8AF8D9A}" destId="{ADFFB14C-9E09-40C3-B13A-BB6AE05053EB}" srcOrd="5" destOrd="0" parTransId="{BADE8357-134A-41AA-A342-E8B41DAD93EF}" sibTransId="{39A75658-A8D7-44A6-9CE7-67A04284412E}"/>
    <dgm:cxn modelId="{8E4085A6-52FE-4B58-B0AC-5FF99D8D9788}" type="presOf" srcId="{78A372FE-BFB3-4C2E-976D-889A2F09185F}" destId="{5E3FD38D-F31A-4DCF-8363-A7E24A6AD7D1}" srcOrd="1" destOrd="0" presId="urn:microsoft.com/office/officeart/2005/8/layout/cycle4"/>
    <dgm:cxn modelId="{BFE9F4E8-2DBA-40DB-B91C-E6DFD6E84243}" type="presOf" srcId="{0D00ED0E-EBCE-4C45-A245-73E847B8009E}" destId="{1B5F9F44-5A96-42F1-8974-A0DE61454F8F}" srcOrd="1" destOrd="3" presId="urn:microsoft.com/office/officeart/2005/8/layout/cycle4"/>
    <dgm:cxn modelId="{905C69DC-F6AC-42C9-9C00-FCA195513605}" srcId="{27DE3911-A213-460F-BA6D-F7EAC8AF8D9A}" destId="{0D00ED0E-EBCE-4C45-A245-73E847B8009E}" srcOrd="3" destOrd="0" parTransId="{9E38B06E-CAC0-4BE7-8186-1CFE47A5542B}" sibTransId="{2981901F-7EAB-43E7-83CF-029F945F211E}"/>
    <dgm:cxn modelId="{CF76F774-78D5-4879-A549-895AB649A9CD}" type="presOf" srcId="{27DE3911-A213-460F-BA6D-F7EAC8AF8D9A}" destId="{70940CB9-E6E9-4426-8748-2F6FA51C13B5}" srcOrd="0" destOrd="0" presId="urn:microsoft.com/office/officeart/2005/8/layout/cycle4"/>
    <dgm:cxn modelId="{B65B064A-369D-4DCC-87FD-7A4FE4393643}" srcId="{E8B44951-B62A-4785-88A4-167EB7000B22}" destId="{CB4F6B3A-70C5-4847-AF1A-B618EFED638E}" srcOrd="1" destOrd="0" parTransId="{FFEE2A1A-5749-4E21-B698-64E4D4C18CB7}" sibTransId="{1C3622F9-0F12-49F4-A03F-8BF13F046FFD}"/>
    <dgm:cxn modelId="{946319DC-291F-4691-8706-63ED8626C7A0}" type="presOf" srcId="{4872C846-FE80-47BD-9F7C-5CCC778EAD79}" destId="{DFED8591-1D74-471C-AC7A-EEEC1B5B66C1}" srcOrd="1" destOrd="4" presId="urn:microsoft.com/office/officeart/2005/8/layout/cycle4"/>
    <dgm:cxn modelId="{E09C0B72-CA21-45D7-A5F0-8A272D361402}" type="presOf" srcId="{BD919409-19C9-4947-BCD8-6F6ECA9956B6}" destId="{91E185C7-04AC-4C96-B964-18AB2F37CAEB}" srcOrd="0" destOrd="1" presId="urn:microsoft.com/office/officeart/2005/8/layout/cycle4"/>
    <dgm:cxn modelId="{449E0DC3-FCFE-41FA-97DB-3D2CB1AAD88E}" type="presOf" srcId="{1E804655-12E3-4ECD-8E7F-F0E657A8ADF8}" destId="{1B5F9F44-5A96-42F1-8974-A0DE61454F8F}" srcOrd="1" destOrd="0" presId="urn:microsoft.com/office/officeart/2005/8/layout/cycle4"/>
    <dgm:cxn modelId="{F8975C12-C2A8-4041-9394-99B10B5A1513}" type="presOf" srcId="{BD919409-19C9-4947-BCD8-6F6ECA9956B6}" destId="{DFED8591-1D74-471C-AC7A-EEEC1B5B66C1}" srcOrd="1" destOrd="1" presId="urn:microsoft.com/office/officeart/2005/8/layout/cycle4"/>
    <dgm:cxn modelId="{4B3B7EEB-93FC-49ED-ACB6-BF28D125BA4A}" type="presParOf" srcId="{26EF7802-037A-4D41-ADDD-D4536B61DEDA}" destId="{BF5296BA-831B-44B2-9A74-E4D0BC02DEE4}" srcOrd="0" destOrd="0" presId="urn:microsoft.com/office/officeart/2005/8/layout/cycle4"/>
    <dgm:cxn modelId="{602A2A56-5CE9-4348-8382-B7868E13E16B}" type="presParOf" srcId="{BF5296BA-831B-44B2-9A74-E4D0BC02DEE4}" destId="{E90E745C-715F-4F4D-83A7-2D17AB444475}" srcOrd="0" destOrd="0" presId="urn:microsoft.com/office/officeart/2005/8/layout/cycle4"/>
    <dgm:cxn modelId="{9A47B07F-9653-4A09-A0F4-8BA48D47F8A9}" type="presParOf" srcId="{E90E745C-715F-4F4D-83A7-2D17AB444475}" destId="{65E66BC2-9E0A-417A-A6A6-DA2EC47DDE08}" srcOrd="0" destOrd="0" presId="urn:microsoft.com/office/officeart/2005/8/layout/cycle4"/>
    <dgm:cxn modelId="{E153D6A9-C81E-427F-B7A4-E5FBE4193ADF}" type="presParOf" srcId="{E90E745C-715F-4F4D-83A7-2D17AB444475}" destId="{1B5F9F44-5A96-42F1-8974-A0DE61454F8F}" srcOrd="1" destOrd="0" presId="urn:microsoft.com/office/officeart/2005/8/layout/cycle4"/>
    <dgm:cxn modelId="{AAF17E99-3105-4355-8AFD-A7D248960195}" type="presParOf" srcId="{BF5296BA-831B-44B2-9A74-E4D0BC02DEE4}" destId="{87ED2B0E-A642-4F4D-9282-5CE00D6A2A36}" srcOrd="1" destOrd="0" presId="urn:microsoft.com/office/officeart/2005/8/layout/cycle4"/>
    <dgm:cxn modelId="{A33E0A4B-F030-4E48-8267-91A0A71B04A0}" type="presParOf" srcId="{87ED2B0E-A642-4F4D-9282-5CE00D6A2A36}" destId="{91E185C7-04AC-4C96-B964-18AB2F37CAEB}" srcOrd="0" destOrd="0" presId="urn:microsoft.com/office/officeart/2005/8/layout/cycle4"/>
    <dgm:cxn modelId="{AB636BC9-21F4-4F20-BBF6-7D838E9D6A71}" type="presParOf" srcId="{87ED2B0E-A642-4F4D-9282-5CE00D6A2A36}" destId="{DFED8591-1D74-471C-AC7A-EEEC1B5B66C1}" srcOrd="1" destOrd="0" presId="urn:microsoft.com/office/officeart/2005/8/layout/cycle4"/>
    <dgm:cxn modelId="{F8228E23-78E8-4BC2-B288-407ED66E53FE}" type="presParOf" srcId="{BF5296BA-831B-44B2-9A74-E4D0BC02DEE4}" destId="{F854B6A2-909A-4BC4-9C6D-C76CE80F09F9}" srcOrd="2" destOrd="0" presId="urn:microsoft.com/office/officeart/2005/8/layout/cycle4"/>
    <dgm:cxn modelId="{55B51628-36D7-4B22-AD77-8056B4D7E990}" type="presParOf" srcId="{F854B6A2-909A-4BC4-9C6D-C76CE80F09F9}" destId="{E80B9DEF-2765-4134-A337-688D9311B16D}" srcOrd="0" destOrd="0" presId="urn:microsoft.com/office/officeart/2005/8/layout/cycle4"/>
    <dgm:cxn modelId="{489493A1-BC11-4D2E-812F-482E3E11F97F}" type="presParOf" srcId="{F854B6A2-909A-4BC4-9C6D-C76CE80F09F9}" destId="{5E3FD38D-F31A-4DCF-8363-A7E24A6AD7D1}" srcOrd="1" destOrd="0" presId="urn:microsoft.com/office/officeart/2005/8/layout/cycle4"/>
    <dgm:cxn modelId="{EA54F4A5-FCD7-4D24-B204-38B7F71B86D5}" type="presParOf" srcId="{BF5296BA-831B-44B2-9A74-E4D0BC02DEE4}" destId="{6EBC13CF-41C1-446B-9B8F-7C44A02D449D}" srcOrd="3" destOrd="0" presId="urn:microsoft.com/office/officeart/2005/8/layout/cycle4"/>
    <dgm:cxn modelId="{A755BEE0-7526-4ADD-9F4E-6D617AC82593}" type="presParOf" srcId="{6EBC13CF-41C1-446B-9B8F-7C44A02D449D}" destId="{399B960F-53C5-4E4E-ADA7-6D281BDA9D48}" srcOrd="0" destOrd="0" presId="urn:microsoft.com/office/officeart/2005/8/layout/cycle4"/>
    <dgm:cxn modelId="{22F3836D-5087-4B9D-B685-E165F3F13C02}" type="presParOf" srcId="{6EBC13CF-41C1-446B-9B8F-7C44A02D449D}" destId="{3C593F3E-58C9-457D-A040-057F3D8F7BAA}" srcOrd="1" destOrd="0" presId="urn:microsoft.com/office/officeart/2005/8/layout/cycle4"/>
    <dgm:cxn modelId="{4B99E1E9-02A6-4AFC-8974-2A420F870E9C}" type="presParOf" srcId="{BF5296BA-831B-44B2-9A74-E4D0BC02DEE4}" destId="{2AA7B2ED-1936-483E-A2DC-18E550A2DEA8}" srcOrd="4" destOrd="0" presId="urn:microsoft.com/office/officeart/2005/8/layout/cycle4"/>
    <dgm:cxn modelId="{ECA13875-D5C5-4C2E-9B0F-D46607931D8B}" type="presParOf" srcId="{26EF7802-037A-4D41-ADDD-D4536B61DEDA}" destId="{68EE6F75-8EF3-4781-A0AF-7EC5CE740AB2}" srcOrd="1" destOrd="0" presId="urn:microsoft.com/office/officeart/2005/8/layout/cycle4"/>
    <dgm:cxn modelId="{6895CA0A-26B9-4C20-8223-248BA0A56076}" type="presParOf" srcId="{68EE6F75-8EF3-4781-A0AF-7EC5CE740AB2}" destId="{70940CB9-E6E9-4426-8748-2F6FA51C13B5}" srcOrd="0" destOrd="0" presId="urn:microsoft.com/office/officeart/2005/8/layout/cycle4"/>
    <dgm:cxn modelId="{DC1C1C64-DC36-4FDC-B4F0-B1A0EC2F4AA7}" type="presParOf" srcId="{68EE6F75-8EF3-4781-A0AF-7EC5CE740AB2}" destId="{3824E84F-332C-4855-9DF9-31D02CDB63FD}" srcOrd="1" destOrd="0" presId="urn:microsoft.com/office/officeart/2005/8/layout/cycle4"/>
    <dgm:cxn modelId="{80C002EE-FFD1-4E7C-B572-44F342894013}" type="presParOf" srcId="{68EE6F75-8EF3-4781-A0AF-7EC5CE740AB2}" destId="{D6B12979-7377-4ADB-B36F-4376192A5A29}" srcOrd="2" destOrd="0" presId="urn:microsoft.com/office/officeart/2005/8/layout/cycle4"/>
    <dgm:cxn modelId="{8F0B4750-3144-4F19-9CF5-D4E3F6806430}" type="presParOf" srcId="{68EE6F75-8EF3-4781-A0AF-7EC5CE740AB2}" destId="{4ECB0887-B64F-44EB-85A7-E98A91A422C7}" srcOrd="3" destOrd="0" presId="urn:microsoft.com/office/officeart/2005/8/layout/cycle4"/>
    <dgm:cxn modelId="{0BCD27DC-B3F2-4713-9906-32D9AE4DE583}" type="presParOf" srcId="{68EE6F75-8EF3-4781-A0AF-7EC5CE740AB2}" destId="{092BC678-C862-46E4-B2E2-298E62833293}" srcOrd="4" destOrd="0" presId="urn:microsoft.com/office/officeart/2005/8/layout/cycle4"/>
    <dgm:cxn modelId="{FD048BD7-2C2A-4CC3-A79F-630026F33A34}" type="presParOf" srcId="{26EF7802-037A-4D41-ADDD-D4536B61DEDA}" destId="{C48E33E2-D330-4A12-BB4E-4DF24ECF446B}" srcOrd="2" destOrd="0" presId="urn:microsoft.com/office/officeart/2005/8/layout/cycle4"/>
    <dgm:cxn modelId="{11CD7379-4BE3-4EB1-B934-C86F2140B057}" type="presParOf" srcId="{26EF7802-037A-4D41-ADDD-D4536B61DEDA}" destId="{A3044A27-9373-42F2-B994-0113051ECEE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B849DA-FE37-4EE3-A81B-80DEDD7669D8}" type="doc">
      <dgm:prSet loTypeId="urn:microsoft.com/office/officeart/2005/8/layout/gear1" loCatId="cycle" qsTypeId="urn:microsoft.com/office/officeart/2005/8/quickstyle/3d1" qsCatId="3D" csTypeId="urn:microsoft.com/office/officeart/2005/8/colors/colorful4" csCatId="colorful" phldr="1"/>
      <dgm:spPr/>
    </dgm:pt>
    <dgm:pt modelId="{8A3B440A-E732-4881-8BB3-DEB904DABB1B}">
      <dgm:prSet phldrT="[Texto]" custT="1"/>
      <dgm:spPr/>
      <dgm:t>
        <a:bodyPr/>
        <a:lstStyle/>
        <a:p>
          <a:r>
            <a:rPr lang="es-MX" sz="3600" b="1" dirty="0"/>
            <a:t>SEFIRC</a:t>
          </a:r>
        </a:p>
        <a:p>
          <a:r>
            <a:rPr lang="es-MX" sz="1600" b="0" dirty="0"/>
            <a:t>SECRETARIA DE FISCALIZACIÓN Y RENDICIÓN DE CUENTAS</a:t>
          </a:r>
        </a:p>
      </dgm:t>
    </dgm:pt>
    <dgm:pt modelId="{5DFDBB80-934C-4B26-B3FA-AFC1460EFCC4}" type="parTrans" cxnId="{760BFA18-74E1-4930-B64C-EA57480B2704}">
      <dgm:prSet/>
      <dgm:spPr/>
      <dgm:t>
        <a:bodyPr/>
        <a:lstStyle/>
        <a:p>
          <a:endParaRPr lang="es-MX"/>
        </a:p>
      </dgm:t>
    </dgm:pt>
    <dgm:pt modelId="{E55E4E00-9454-46F1-A763-F98DDF01D24C}" type="sibTrans" cxnId="{760BFA18-74E1-4930-B64C-EA57480B2704}">
      <dgm:prSet/>
      <dgm:spPr/>
      <dgm:t>
        <a:bodyPr/>
        <a:lstStyle/>
        <a:p>
          <a:endParaRPr lang="es-MX"/>
        </a:p>
      </dgm:t>
    </dgm:pt>
    <dgm:pt modelId="{8EE8B692-7CBF-4E55-8058-54188F7AEA98}">
      <dgm:prSet phldrT="[Texto]" custT="1"/>
      <dgm:spPr/>
      <dgm:t>
        <a:bodyPr/>
        <a:lstStyle/>
        <a:p>
          <a:r>
            <a:rPr lang="es-MX" sz="2400" b="1" dirty="0"/>
            <a:t>CE</a:t>
          </a:r>
        </a:p>
        <a:p>
          <a:r>
            <a:rPr lang="es-MX" sz="1600" dirty="0"/>
            <a:t>DEPENDENCIAS</a:t>
          </a:r>
        </a:p>
        <a:p>
          <a:r>
            <a:rPr lang="es-MX" sz="1600" dirty="0"/>
            <a:t>ORGANISMOS</a:t>
          </a:r>
        </a:p>
      </dgm:t>
    </dgm:pt>
    <dgm:pt modelId="{467AF0D2-0CB6-4E09-BA85-C408EF892567}" type="parTrans" cxnId="{AD979011-3F40-4C61-9B3A-D39200A60280}">
      <dgm:prSet/>
      <dgm:spPr/>
      <dgm:t>
        <a:bodyPr/>
        <a:lstStyle/>
        <a:p>
          <a:endParaRPr lang="es-MX"/>
        </a:p>
      </dgm:t>
    </dgm:pt>
    <dgm:pt modelId="{7ADE0AC5-BECC-46E2-BCC0-9AD4A1C3E5D0}" type="sibTrans" cxnId="{AD979011-3F40-4C61-9B3A-D39200A60280}">
      <dgm:prSet/>
      <dgm:spPr/>
      <dgm:t>
        <a:bodyPr/>
        <a:lstStyle/>
        <a:p>
          <a:endParaRPr lang="es-MX"/>
        </a:p>
      </dgm:t>
    </dgm:pt>
    <dgm:pt modelId="{F79D8AEE-C72D-4A68-8049-08B68C671A00}">
      <dgm:prSet phldrT="[Texto]" custT="1"/>
      <dgm:spPr/>
      <dgm:t>
        <a:bodyPr/>
        <a:lstStyle/>
        <a:p>
          <a:r>
            <a:rPr lang="es-MX" sz="2000" b="1" dirty="0"/>
            <a:t>SP</a:t>
          </a:r>
        </a:p>
        <a:p>
          <a:r>
            <a:rPr lang="es-MX" sz="2000" b="1" dirty="0"/>
            <a:t>SERVIDOR PÚBLICO</a:t>
          </a:r>
        </a:p>
      </dgm:t>
    </dgm:pt>
    <dgm:pt modelId="{C0FB2F0B-1F30-4489-A484-2A7800564079}" type="parTrans" cxnId="{362A9759-263B-4897-99BF-19703A5D8FCA}">
      <dgm:prSet/>
      <dgm:spPr/>
      <dgm:t>
        <a:bodyPr/>
        <a:lstStyle/>
        <a:p>
          <a:endParaRPr lang="es-MX"/>
        </a:p>
      </dgm:t>
    </dgm:pt>
    <dgm:pt modelId="{B4444A5D-6422-4621-9467-5301FA9EC8FB}" type="sibTrans" cxnId="{362A9759-263B-4897-99BF-19703A5D8FCA}">
      <dgm:prSet/>
      <dgm:spPr/>
      <dgm:t>
        <a:bodyPr/>
        <a:lstStyle/>
        <a:p>
          <a:endParaRPr lang="es-MX"/>
        </a:p>
      </dgm:t>
    </dgm:pt>
    <dgm:pt modelId="{3C9CA3A1-90F7-4C89-8614-B0E35712737F}" type="pres">
      <dgm:prSet presAssocID="{7AB849DA-FE37-4EE3-A81B-80DEDD7669D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1BFFC5B-1542-44A2-A402-B579D2BE61CD}" type="pres">
      <dgm:prSet presAssocID="{8A3B440A-E732-4881-8BB3-DEB904DABB1B}" presName="gear1" presStyleLbl="node1" presStyleIdx="0" presStyleCnt="3" custLinFactNeighborX="4813" custLinFactNeighborY="330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0F3051-2F3F-4280-864F-8F9C91BA9AA0}" type="pres">
      <dgm:prSet presAssocID="{8A3B440A-E732-4881-8BB3-DEB904DABB1B}" presName="gear1srcNode" presStyleLbl="node1" presStyleIdx="0" presStyleCnt="3"/>
      <dgm:spPr/>
      <dgm:t>
        <a:bodyPr/>
        <a:lstStyle/>
        <a:p>
          <a:endParaRPr lang="es-MX"/>
        </a:p>
      </dgm:t>
    </dgm:pt>
    <dgm:pt modelId="{33267123-F18D-4DA3-B4C8-675774173EBA}" type="pres">
      <dgm:prSet presAssocID="{8A3B440A-E732-4881-8BB3-DEB904DABB1B}" presName="gear1dstNode" presStyleLbl="node1" presStyleIdx="0" presStyleCnt="3"/>
      <dgm:spPr/>
      <dgm:t>
        <a:bodyPr/>
        <a:lstStyle/>
        <a:p>
          <a:endParaRPr lang="es-MX"/>
        </a:p>
      </dgm:t>
    </dgm:pt>
    <dgm:pt modelId="{574CCCD8-28A4-4B97-9FDF-3784CB0A767F}" type="pres">
      <dgm:prSet presAssocID="{8EE8B692-7CBF-4E55-8058-54188F7AEA98}" presName="gear2" presStyleLbl="node1" presStyleIdx="1" presStyleCnt="3" custScaleX="11353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7C188C-182F-43E1-BD20-6026784389E2}" type="pres">
      <dgm:prSet presAssocID="{8EE8B692-7CBF-4E55-8058-54188F7AEA98}" presName="gear2srcNode" presStyleLbl="node1" presStyleIdx="1" presStyleCnt="3"/>
      <dgm:spPr/>
      <dgm:t>
        <a:bodyPr/>
        <a:lstStyle/>
        <a:p>
          <a:endParaRPr lang="es-MX"/>
        </a:p>
      </dgm:t>
    </dgm:pt>
    <dgm:pt modelId="{BA7565B2-1A64-4301-8198-5D25AEFD3F68}" type="pres">
      <dgm:prSet presAssocID="{8EE8B692-7CBF-4E55-8058-54188F7AEA98}" presName="gear2dstNode" presStyleLbl="node1" presStyleIdx="1" presStyleCnt="3"/>
      <dgm:spPr/>
      <dgm:t>
        <a:bodyPr/>
        <a:lstStyle/>
        <a:p>
          <a:endParaRPr lang="es-MX"/>
        </a:p>
      </dgm:t>
    </dgm:pt>
    <dgm:pt modelId="{876BB3E6-F8EB-47CC-8207-DEC25F5A23DF}" type="pres">
      <dgm:prSet presAssocID="{F79D8AEE-C72D-4A68-8049-08B68C671A00}" presName="gear3" presStyleLbl="node1" presStyleIdx="2" presStyleCnt="3"/>
      <dgm:spPr/>
      <dgm:t>
        <a:bodyPr/>
        <a:lstStyle/>
        <a:p>
          <a:endParaRPr lang="es-MX"/>
        </a:p>
      </dgm:t>
    </dgm:pt>
    <dgm:pt modelId="{F4FF1ECD-BE63-4FAA-A822-B1B087579A17}" type="pres">
      <dgm:prSet presAssocID="{F79D8AEE-C72D-4A68-8049-08B68C671A0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C2C1393-B855-445B-9EA7-BD0BFA8E95D6}" type="pres">
      <dgm:prSet presAssocID="{F79D8AEE-C72D-4A68-8049-08B68C671A00}" presName="gear3srcNode" presStyleLbl="node1" presStyleIdx="2" presStyleCnt="3"/>
      <dgm:spPr/>
      <dgm:t>
        <a:bodyPr/>
        <a:lstStyle/>
        <a:p>
          <a:endParaRPr lang="es-MX"/>
        </a:p>
      </dgm:t>
    </dgm:pt>
    <dgm:pt modelId="{379B072A-7A99-4B37-A892-63A4CF8894F5}" type="pres">
      <dgm:prSet presAssocID="{F79D8AEE-C72D-4A68-8049-08B68C671A00}" presName="gear3dstNode" presStyleLbl="node1" presStyleIdx="2" presStyleCnt="3"/>
      <dgm:spPr/>
      <dgm:t>
        <a:bodyPr/>
        <a:lstStyle/>
        <a:p>
          <a:endParaRPr lang="es-MX"/>
        </a:p>
      </dgm:t>
    </dgm:pt>
    <dgm:pt modelId="{EB47652E-EF83-436D-98CA-0E3346D13FC2}" type="pres">
      <dgm:prSet presAssocID="{E55E4E00-9454-46F1-A763-F98DDF01D24C}" presName="connector1" presStyleLbl="sibTrans2D1" presStyleIdx="0" presStyleCnt="3"/>
      <dgm:spPr/>
      <dgm:t>
        <a:bodyPr/>
        <a:lstStyle/>
        <a:p>
          <a:endParaRPr lang="es-MX"/>
        </a:p>
      </dgm:t>
    </dgm:pt>
    <dgm:pt modelId="{AE210BED-D1EC-4D2B-81C5-6B3A4E90A80D}" type="pres">
      <dgm:prSet presAssocID="{7ADE0AC5-BECC-46E2-BCC0-9AD4A1C3E5D0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DF27D673-4575-4B55-AABF-B0E8259F1F1E}" type="pres">
      <dgm:prSet presAssocID="{B4444A5D-6422-4621-9467-5301FA9EC8FB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760BFA18-74E1-4930-B64C-EA57480B2704}" srcId="{7AB849DA-FE37-4EE3-A81B-80DEDD7669D8}" destId="{8A3B440A-E732-4881-8BB3-DEB904DABB1B}" srcOrd="0" destOrd="0" parTransId="{5DFDBB80-934C-4B26-B3FA-AFC1460EFCC4}" sibTransId="{E55E4E00-9454-46F1-A763-F98DDF01D24C}"/>
    <dgm:cxn modelId="{4176A7D3-6E62-4561-A350-44D87F9EBE05}" type="presOf" srcId="{F79D8AEE-C72D-4A68-8049-08B68C671A00}" destId="{F4FF1ECD-BE63-4FAA-A822-B1B087579A17}" srcOrd="1" destOrd="0" presId="urn:microsoft.com/office/officeart/2005/8/layout/gear1"/>
    <dgm:cxn modelId="{2BADEC80-3464-48B2-8348-4E0D3418F80D}" type="presOf" srcId="{F79D8AEE-C72D-4A68-8049-08B68C671A00}" destId="{876BB3E6-F8EB-47CC-8207-DEC25F5A23DF}" srcOrd="0" destOrd="0" presId="urn:microsoft.com/office/officeart/2005/8/layout/gear1"/>
    <dgm:cxn modelId="{547065B0-8BF2-4FB8-9379-331570DD953C}" type="presOf" srcId="{7AB849DA-FE37-4EE3-A81B-80DEDD7669D8}" destId="{3C9CA3A1-90F7-4C89-8614-B0E35712737F}" srcOrd="0" destOrd="0" presId="urn:microsoft.com/office/officeart/2005/8/layout/gear1"/>
    <dgm:cxn modelId="{50F85907-BDFE-4490-AC27-365A4E566463}" type="presOf" srcId="{E55E4E00-9454-46F1-A763-F98DDF01D24C}" destId="{EB47652E-EF83-436D-98CA-0E3346D13FC2}" srcOrd="0" destOrd="0" presId="urn:microsoft.com/office/officeart/2005/8/layout/gear1"/>
    <dgm:cxn modelId="{8D8F21F6-7D81-4183-A69D-820F39FF7D74}" type="presOf" srcId="{8EE8B692-7CBF-4E55-8058-54188F7AEA98}" destId="{827C188C-182F-43E1-BD20-6026784389E2}" srcOrd="1" destOrd="0" presId="urn:microsoft.com/office/officeart/2005/8/layout/gear1"/>
    <dgm:cxn modelId="{18C4A0D5-46BE-4381-8B68-EC5EC6E07BCF}" type="presOf" srcId="{B4444A5D-6422-4621-9467-5301FA9EC8FB}" destId="{DF27D673-4575-4B55-AABF-B0E8259F1F1E}" srcOrd="0" destOrd="0" presId="urn:microsoft.com/office/officeart/2005/8/layout/gear1"/>
    <dgm:cxn modelId="{3B1E75DF-65C7-43E1-B074-BCD4EF4403D2}" type="presOf" srcId="{8A3B440A-E732-4881-8BB3-DEB904DABB1B}" destId="{31BFFC5B-1542-44A2-A402-B579D2BE61CD}" srcOrd="0" destOrd="0" presId="urn:microsoft.com/office/officeart/2005/8/layout/gear1"/>
    <dgm:cxn modelId="{75799429-8910-43E3-BA5D-CC05A36FB521}" type="presOf" srcId="{8A3B440A-E732-4881-8BB3-DEB904DABB1B}" destId="{0B0F3051-2F3F-4280-864F-8F9C91BA9AA0}" srcOrd="1" destOrd="0" presId="urn:microsoft.com/office/officeart/2005/8/layout/gear1"/>
    <dgm:cxn modelId="{AD979011-3F40-4C61-9B3A-D39200A60280}" srcId="{7AB849DA-FE37-4EE3-A81B-80DEDD7669D8}" destId="{8EE8B692-7CBF-4E55-8058-54188F7AEA98}" srcOrd="1" destOrd="0" parTransId="{467AF0D2-0CB6-4E09-BA85-C408EF892567}" sibTransId="{7ADE0AC5-BECC-46E2-BCC0-9AD4A1C3E5D0}"/>
    <dgm:cxn modelId="{C016D638-AADA-4433-BA83-E2A91FF3CEE0}" type="presOf" srcId="{F79D8AEE-C72D-4A68-8049-08B68C671A00}" destId="{7C2C1393-B855-445B-9EA7-BD0BFA8E95D6}" srcOrd="2" destOrd="0" presId="urn:microsoft.com/office/officeart/2005/8/layout/gear1"/>
    <dgm:cxn modelId="{0241AAFF-B2E1-48F7-9307-403A24AC6F50}" type="presOf" srcId="{F79D8AEE-C72D-4A68-8049-08B68C671A00}" destId="{379B072A-7A99-4B37-A892-63A4CF8894F5}" srcOrd="3" destOrd="0" presId="urn:microsoft.com/office/officeart/2005/8/layout/gear1"/>
    <dgm:cxn modelId="{BE9EFAB2-B85F-4B15-A92F-A2B00DDEBC4D}" type="presOf" srcId="{8EE8B692-7CBF-4E55-8058-54188F7AEA98}" destId="{574CCCD8-28A4-4B97-9FDF-3784CB0A767F}" srcOrd="0" destOrd="0" presId="urn:microsoft.com/office/officeart/2005/8/layout/gear1"/>
    <dgm:cxn modelId="{75D54A8C-50CB-4FE5-B0CA-8D1F0DEE4270}" type="presOf" srcId="{7ADE0AC5-BECC-46E2-BCC0-9AD4A1C3E5D0}" destId="{AE210BED-D1EC-4D2B-81C5-6B3A4E90A80D}" srcOrd="0" destOrd="0" presId="urn:microsoft.com/office/officeart/2005/8/layout/gear1"/>
    <dgm:cxn modelId="{362A9759-263B-4897-99BF-19703A5D8FCA}" srcId="{7AB849DA-FE37-4EE3-A81B-80DEDD7669D8}" destId="{F79D8AEE-C72D-4A68-8049-08B68C671A00}" srcOrd="2" destOrd="0" parTransId="{C0FB2F0B-1F30-4489-A484-2A7800564079}" sibTransId="{B4444A5D-6422-4621-9467-5301FA9EC8FB}"/>
    <dgm:cxn modelId="{F34342D6-96DD-4EB1-B30D-777C7A98103A}" type="presOf" srcId="{8A3B440A-E732-4881-8BB3-DEB904DABB1B}" destId="{33267123-F18D-4DA3-B4C8-675774173EBA}" srcOrd="2" destOrd="0" presId="urn:microsoft.com/office/officeart/2005/8/layout/gear1"/>
    <dgm:cxn modelId="{2306BE75-B829-4DC3-9B83-13835C6631C5}" type="presOf" srcId="{8EE8B692-7CBF-4E55-8058-54188F7AEA98}" destId="{BA7565B2-1A64-4301-8198-5D25AEFD3F68}" srcOrd="2" destOrd="0" presId="urn:microsoft.com/office/officeart/2005/8/layout/gear1"/>
    <dgm:cxn modelId="{10668286-9E0B-4EEF-9D16-30FA0C0F864D}" type="presParOf" srcId="{3C9CA3A1-90F7-4C89-8614-B0E35712737F}" destId="{31BFFC5B-1542-44A2-A402-B579D2BE61CD}" srcOrd="0" destOrd="0" presId="urn:microsoft.com/office/officeart/2005/8/layout/gear1"/>
    <dgm:cxn modelId="{418620FC-0560-432F-881F-BCFB8395CACD}" type="presParOf" srcId="{3C9CA3A1-90F7-4C89-8614-B0E35712737F}" destId="{0B0F3051-2F3F-4280-864F-8F9C91BA9AA0}" srcOrd="1" destOrd="0" presId="urn:microsoft.com/office/officeart/2005/8/layout/gear1"/>
    <dgm:cxn modelId="{779D5C3D-8AB3-4E7D-9E5A-FE7739A61AC6}" type="presParOf" srcId="{3C9CA3A1-90F7-4C89-8614-B0E35712737F}" destId="{33267123-F18D-4DA3-B4C8-675774173EBA}" srcOrd="2" destOrd="0" presId="urn:microsoft.com/office/officeart/2005/8/layout/gear1"/>
    <dgm:cxn modelId="{E00991CE-BAB7-4C75-B942-991BBDC7A312}" type="presParOf" srcId="{3C9CA3A1-90F7-4C89-8614-B0E35712737F}" destId="{574CCCD8-28A4-4B97-9FDF-3784CB0A767F}" srcOrd="3" destOrd="0" presId="urn:microsoft.com/office/officeart/2005/8/layout/gear1"/>
    <dgm:cxn modelId="{15A65D8D-6012-4B32-934C-A5CEC7540CEE}" type="presParOf" srcId="{3C9CA3A1-90F7-4C89-8614-B0E35712737F}" destId="{827C188C-182F-43E1-BD20-6026784389E2}" srcOrd="4" destOrd="0" presId="urn:microsoft.com/office/officeart/2005/8/layout/gear1"/>
    <dgm:cxn modelId="{8D03E61D-44A2-4139-9DBB-D3446DB66143}" type="presParOf" srcId="{3C9CA3A1-90F7-4C89-8614-B0E35712737F}" destId="{BA7565B2-1A64-4301-8198-5D25AEFD3F68}" srcOrd="5" destOrd="0" presId="urn:microsoft.com/office/officeart/2005/8/layout/gear1"/>
    <dgm:cxn modelId="{6138D78A-1A23-4F95-A3B6-F3E7524BA31D}" type="presParOf" srcId="{3C9CA3A1-90F7-4C89-8614-B0E35712737F}" destId="{876BB3E6-F8EB-47CC-8207-DEC25F5A23DF}" srcOrd="6" destOrd="0" presId="urn:microsoft.com/office/officeart/2005/8/layout/gear1"/>
    <dgm:cxn modelId="{5B357E20-223F-47D6-B78E-242E6FC7B1F5}" type="presParOf" srcId="{3C9CA3A1-90F7-4C89-8614-B0E35712737F}" destId="{F4FF1ECD-BE63-4FAA-A822-B1B087579A17}" srcOrd="7" destOrd="0" presId="urn:microsoft.com/office/officeart/2005/8/layout/gear1"/>
    <dgm:cxn modelId="{AC79674C-934E-4473-9332-F46DF3287161}" type="presParOf" srcId="{3C9CA3A1-90F7-4C89-8614-B0E35712737F}" destId="{7C2C1393-B855-445B-9EA7-BD0BFA8E95D6}" srcOrd="8" destOrd="0" presId="urn:microsoft.com/office/officeart/2005/8/layout/gear1"/>
    <dgm:cxn modelId="{1E0139EC-E715-4203-AA77-55041AD16824}" type="presParOf" srcId="{3C9CA3A1-90F7-4C89-8614-B0E35712737F}" destId="{379B072A-7A99-4B37-A892-63A4CF8894F5}" srcOrd="9" destOrd="0" presId="urn:microsoft.com/office/officeart/2005/8/layout/gear1"/>
    <dgm:cxn modelId="{DF4B34B9-8651-4E97-A682-188555A84E64}" type="presParOf" srcId="{3C9CA3A1-90F7-4C89-8614-B0E35712737F}" destId="{EB47652E-EF83-436D-98CA-0E3346D13FC2}" srcOrd="10" destOrd="0" presId="urn:microsoft.com/office/officeart/2005/8/layout/gear1"/>
    <dgm:cxn modelId="{A6FEA44B-3498-4EA8-A2C3-CFC271109FDA}" type="presParOf" srcId="{3C9CA3A1-90F7-4C89-8614-B0E35712737F}" destId="{AE210BED-D1EC-4D2B-81C5-6B3A4E90A80D}" srcOrd="11" destOrd="0" presId="urn:microsoft.com/office/officeart/2005/8/layout/gear1"/>
    <dgm:cxn modelId="{DF8A6FB6-F58F-435E-A56B-D71590FCDBA0}" type="presParOf" srcId="{3C9CA3A1-90F7-4C89-8614-B0E35712737F}" destId="{DF27D673-4575-4B55-AABF-B0E8259F1F1E}" srcOrd="12" destOrd="0" presId="urn:microsoft.com/office/officeart/2005/8/layout/gear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8B44951-B62A-4785-88A4-167EB7000B22}" type="doc">
      <dgm:prSet loTypeId="urn:microsoft.com/office/officeart/2005/8/layout/cycle4" loCatId="cycle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27DE3911-A213-460F-BA6D-F7EAC8AF8D9A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s-MX" sz="2000" dirty="0"/>
        </a:p>
      </dgm:t>
    </dgm:pt>
    <dgm:pt modelId="{0A9C1140-4A47-49D2-BFFD-E4C6B9CF42E5}" type="parTrans" cxnId="{F41CF6E6-B301-4FEF-897E-1ACAA53644DD}">
      <dgm:prSet/>
      <dgm:spPr/>
      <dgm:t>
        <a:bodyPr/>
        <a:lstStyle/>
        <a:p>
          <a:endParaRPr lang="es-MX"/>
        </a:p>
      </dgm:t>
    </dgm:pt>
    <dgm:pt modelId="{238A73D4-4081-4520-8F12-82B2579A06E0}" type="sibTrans" cxnId="{F41CF6E6-B301-4FEF-897E-1ACAA53644DD}">
      <dgm:prSet/>
      <dgm:spPr/>
      <dgm:t>
        <a:bodyPr/>
        <a:lstStyle/>
        <a:p>
          <a:endParaRPr lang="es-MX"/>
        </a:p>
      </dgm:t>
    </dgm:pt>
    <dgm:pt modelId="{0D00ED0E-EBCE-4C45-A245-73E847B8009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MX" sz="2000" dirty="0">
              <a:latin typeface="Proxima Nova Rg" panose="02000506030000020004" pitchFamily="50" charset="0"/>
            </a:rPr>
            <a:t>Código de Ética</a:t>
          </a:r>
        </a:p>
      </dgm:t>
    </dgm:pt>
    <dgm:pt modelId="{9E38B06E-CAC0-4BE7-8186-1CFE47A5542B}" type="parTrans" cxnId="{905C69DC-F6AC-42C9-9C00-FCA195513605}">
      <dgm:prSet/>
      <dgm:spPr/>
      <dgm:t>
        <a:bodyPr/>
        <a:lstStyle/>
        <a:p>
          <a:endParaRPr lang="es-MX"/>
        </a:p>
      </dgm:t>
    </dgm:pt>
    <dgm:pt modelId="{2981901F-7EAB-43E7-83CF-029F945F211E}" type="sibTrans" cxnId="{905C69DC-F6AC-42C9-9C00-FCA195513605}">
      <dgm:prSet/>
      <dgm:spPr/>
      <dgm:t>
        <a:bodyPr/>
        <a:lstStyle/>
        <a:p>
          <a:endParaRPr lang="es-MX"/>
        </a:p>
      </dgm:t>
    </dgm:pt>
    <dgm:pt modelId="{CB4F6B3A-70C5-4847-AF1A-B618EFED638E}">
      <dgm:prSet phldrT="[Texto]" custT="1"/>
      <dgm:spPr/>
      <dgm:t>
        <a:bodyPr/>
        <a:lstStyle/>
        <a:p>
          <a:endParaRPr lang="es-MX" sz="1800" dirty="0"/>
        </a:p>
      </dgm:t>
    </dgm:pt>
    <dgm:pt modelId="{FFEE2A1A-5749-4E21-B698-64E4D4C18CB7}" type="parTrans" cxnId="{B65B064A-369D-4DCC-87FD-7A4FE4393643}">
      <dgm:prSet/>
      <dgm:spPr/>
      <dgm:t>
        <a:bodyPr/>
        <a:lstStyle/>
        <a:p>
          <a:endParaRPr lang="es-MX"/>
        </a:p>
      </dgm:t>
    </dgm:pt>
    <dgm:pt modelId="{1C3622F9-0F12-49F4-A03F-8BF13F046FFD}" type="sibTrans" cxnId="{B65B064A-369D-4DCC-87FD-7A4FE4393643}">
      <dgm:prSet/>
      <dgm:spPr/>
      <dgm:t>
        <a:bodyPr/>
        <a:lstStyle/>
        <a:p>
          <a:endParaRPr lang="es-MX"/>
        </a:p>
      </dgm:t>
    </dgm:pt>
    <dgm:pt modelId="{C5AF2DE7-169F-469B-8656-E20769BCA6A5}">
      <dgm:prSet phldrT="[Texto]" custT="1"/>
      <dgm:spPr/>
      <dgm:t>
        <a:bodyPr/>
        <a:lstStyle/>
        <a:p>
          <a:pPr algn="r"/>
          <a:r>
            <a:rPr lang="es-MX" sz="2000" dirty="0">
              <a:latin typeface="Proxima Nova Rg" panose="02000506030000020004" pitchFamily="50" charset="0"/>
            </a:rPr>
            <a:t>SEFIRC </a:t>
          </a:r>
          <a:r>
            <a:rPr lang="es-MX" sz="1800" dirty="0">
              <a:latin typeface="Proxima Nova Rg" panose="02000506030000020004" pitchFamily="50" charset="0"/>
            </a:rPr>
            <a:t>(Unidad Especializada            de Ética)</a:t>
          </a:r>
        </a:p>
      </dgm:t>
    </dgm:pt>
    <dgm:pt modelId="{876BCDBA-01A2-4A7D-BF59-6696453BAB0B}" type="parTrans" cxnId="{759357D5-1E23-4B86-B5DB-01C85AF2FA9F}">
      <dgm:prSet/>
      <dgm:spPr/>
      <dgm:t>
        <a:bodyPr/>
        <a:lstStyle/>
        <a:p>
          <a:endParaRPr lang="es-MX"/>
        </a:p>
      </dgm:t>
    </dgm:pt>
    <dgm:pt modelId="{BA83A963-62CB-4F18-81B2-1E3B07CD49F8}" type="sibTrans" cxnId="{759357D5-1E23-4B86-B5DB-01C85AF2FA9F}">
      <dgm:prSet/>
      <dgm:spPr/>
      <dgm:t>
        <a:bodyPr/>
        <a:lstStyle/>
        <a:p>
          <a:endParaRPr lang="es-MX"/>
        </a:p>
      </dgm:t>
    </dgm:pt>
    <dgm:pt modelId="{FA56F25F-D39F-4984-AB05-D9D482E186A1}">
      <dgm:prSet phldrT="[Texto]" custT="1"/>
      <dgm:spPr/>
      <dgm:t>
        <a:bodyPr/>
        <a:lstStyle/>
        <a:p>
          <a:endParaRPr lang="es-MX" sz="1800" dirty="0"/>
        </a:p>
      </dgm:t>
    </dgm:pt>
    <dgm:pt modelId="{99EDF3FE-9830-434D-AA09-9F5FB911413A}" type="parTrans" cxnId="{A0905EC4-BEF3-4693-8D7E-A4AF9435F35F}">
      <dgm:prSet/>
      <dgm:spPr/>
      <dgm:t>
        <a:bodyPr/>
        <a:lstStyle/>
        <a:p>
          <a:endParaRPr lang="es-MX"/>
        </a:p>
      </dgm:t>
    </dgm:pt>
    <dgm:pt modelId="{26F10803-6B91-41F2-919B-09E669A68BDF}" type="sibTrans" cxnId="{A0905EC4-BEF3-4693-8D7E-A4AF9435F35F}">
      <dgm:prSet/>
      <dgm:spPr/>
      <dgm:t>
        <a:bodyPr/>
        <a:lstStyle/>
        <a:p>
          <a:endParaRPr lang="es-MX"/>
        </a:p>
      </dgm:t>
    </dgm:pt>
    <dgm:pt modelId="{64B949FA-50CE-41ED-8CAA-633C63E2D6E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Concientización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3D1F001-77D9-4DF9-921D-C7A23680D49A}" type="parTrans" cxnId="{59415721-E871-42A8-9EC4-56B24FB08E4A}">
      <dgm:prSet/>
      <dgm:spPr/>
      <dgm:t>
        <a:bodyPr/>
        <a:lstStyle/>
        <a:p>
          <a:endParaRPr lang="es-MX"/>
        </a:p>
      </dgm:t>
    </dgm:pt>
    <dgm:pt modelId="{F05018BD-071F-4589-8F91-D7BA105941CE}" type="sibTrans" cxnId="{59415721-E871-42A8-9EC4-56B24FB08E4A}">
      <dgm:prSet/>
      <dgm:spPr/>
      <dgm:t>
        <a:bodyPr/>
        <a:lstStyle/>
        <a:p>
          <a:endParaRPr lang="es-MX"/>
        </a:p>
      </dgm:t>
    </dgm:pt>
    <dgm:pt modelId="{8CD3AE53-A301-4B68-B554-2678722D0451}">
      <dgm:prSet phldrT="[Texto]" custT="1"/>
      <dgm:spPr/>
      <dgm:t>
        <a:bodyPr/>
        <a:lstStyle/>
        <a:p>
          <a:endParaRPr lang="es-MX" sz="1800" dirty="0"/>
        </a:p>
      </dgm:t>
    </dgm:pt>
    <dgm:pt modelId="{30ABB012-22F6-4122-98F6-7AC6EEA78C92}" type="parTrans" cxnId="{6FF7264B-D2FF-4E27-8906-254BC52F1B74}">
      <dgm:prSet/>
      <dgm:spPr/>
      <dgm:t>
        <a:bodyPr/>
        <a:lstStyle/>
        <a:p>
          <a:endParaRPr lang="es-MX"/>
        </a:p>
      </dgm:t>
    </dgm:pt>
    <dgm:pt modelId="{A31DDB58-A4E1-4D68-8F5B-397F551D3B4B}" type="sibTrans" cxnId="{6FF7264B-D2FF-4E27-8906-254BC52F1B74}">
      <dgm:prSet/>
      <dgm:spPr/>
      <dgm:t>
        <a:bodyPr/>
        <a:lstStyle/>
        <a:p>
          <a:endParaRPr lang="es-MX"/>
        </a:p>
      </dgm:t>
    </dgm:pt>
    <dgm:pt modelId="{A3C4EB78-DAE3-45B6-812D-31D77E1A130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Denuncias o Quejas Éticas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1E657B6D-8DE4-43A2-9BBD-74F244A1E749}" type="parTrans" cxnId="{B81B2557-4175-45CC-848B-0AA435329D77}">
      <dgm:prSet/>
      <dgm:spPr/>
      <dgm:t>
        <a:bodyPr/>
        <a:lstStyle/>
        <a:p>
          <a:endParaRPr lang="es-MX"/>
        </a:p>
      </dgm:t>
    </dgm:pt>
    <dgm:pt modelId="{7003B836-11A9-4124-8F26-37F687065E19}" type="sibTrans" cxnId="{B81B2557-4175-45CC-848B-0AA435329D77}">
      <dgm:prSet/>
      <dgm:spPr/>
      <dgm:t>
        <a:bodyPr/>
        <a:lstStyle/>
        <a:p>
          <a:endParaRPr lang="es-MX"/>
        </a:p>
      </dgm:t>
    </dgm:pt>
    <dgm:pt modelId="{DF3E4A26-D655-4143-AF88-056FEFAFF584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BAC00C1F-1969-4098-85E2-9252EA9ED89D}" type="parTrans" cxnId="{16338577-FCAE-415E-8B8B-2169EB0B15B2}">
      <dgm:prSet/>
      <dgm:spPr/>
      <dgm:t>
        <a:bodyPr/>
        <a:lstStyle/>
        <a:p>
          <a:endParaRPr lang="es-MX"/>
        </a:p>
      </dgm:t>
    </dgm:pt>
    <dgm:pt modelId="{4A2B25FF-CE4E-46C6-89F6-46D44F3389D4}" type="sibTrans" cxnId="{16338577-FCAE-415E-8B8B-2169EB0B15B2}">
      <dgm:prSet/>
      <dgm:spPr/>
      <dgm:t>
        <a:bodyPr/>
        <a:lstStyle/>
        <a:p>
          <a:endParaRPr lang="es-MX"/>
        </a:p>
      </dgm:t>
    </dgm:pt>
    <dgm:pt modelId="{D1394D06-CB52-4710-AB0F-9F1C4E5C1510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Reglas de Integridad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FF4D6E76-0441-4076-B796-6C55367198C8}" type="parTrans" cxnId="{342C331A-3AB0-463B-9539-07DD5F48F5D3}">
      <dgm:prSet/>
      <dgm:spPr/>
      <dgm:t>
        <a:bodyPr/>
        <a:lstStyle/>
        <a:p>
          <a:endParaRPr lang="es-MX"/>
        </a:p>
      </dgm:t>
    </dgm:pt>
    <dgm:pt modelId="{2FB55265-1109-468D-A479-7AD19D4E3FC8}" type="sibTrans" cxnId="{342C331A-3AB0-463B-9539-07DD5F48F5D3}">
      <dgm:prSet/>
      <dgm:spPr/>
      <dgm:t>
        <a:bodyPr/>
        <a:lstStyle/>
        <a:p>
          <a:endParaRPr lang="es-MX"/>
        </a:p>
      </dgm:t>
    </dgm:pt>
    <dgm:pt modelId="{ADFFB14C-9E09-40C3-B13A-BB6AE05053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Lineamientos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ADE8357-134A-41AA-A342-E8B41DAD93EF}" type="parTrans" cxnId="{4DCF4FA9-D438-45A5-8DF7-60A9D1E46067}">
      <dgm:prSet/>
      <dgm:spPr/>
      <dgm:t>
        <a:bodyPr/>
        <a:lstStyle/>
        <a:p>
          <a:endParaRPr lang="es-MX"/>
        </a:p>
      </dgm:t>
    </dgm:pt>
    <dgm:pt modelId="{39A75658-A8D7-44A6-9CE7-67A04284412E}" type="sibTrans" cxnId="{4DCF4FA9-D438-45A5-8DF7-60A9D1E46067}">
      <dgm:prSet/>
      <dgm:spPr/>
      <dgm:t>
        <a:bodyPr/>
        <a:lstStyle/>
        <a:p>
          <a:endParaRPr lang="es-MX"/>
        </a:p>
      </dgm:t>
    </dgm:pt>
    <dgm:pt modelId="{4872C846-FE80-47BD-9F7C-5CCC778EAD7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Comités de ética 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0DB820BF-9B37-4005-8075-D5E099B92D2D}" type="parTrans" cxnId="{B26D0A4D-BA33-40FF-8B3F-7BA84B68A86C}">
      <dgm:prSet/>
      <dgm:spPr/>
      <dgm:t>
        <a:bodyPr/>
        <a:lstStyle/>
        <a:p>
          <a:endParaRPr lang="es-MX"/>
        </a:p>
      </dgm:t>
    </dgm:pt>
    <dgm:pt modelId="{D42F9C14-32C7-47A1-AAA9-62CF5E2D966C}" type="sibTrans" cxnId="{B26D0A4D-BA33-40FF-8B3F-7BA84B68A86C}">
      <dgm:prSet/>
      <dgm:spPr/>
      <dgm:t>
        <a:bodyPr/>
        <a:lstStyle/>
        <a:p>
          <a:endParaRPr lang="es-MX"/>
        </a:p>
      </dgm:t>
    </dgm:pt>
    <dgm:pt modelId="{95BC34C8-1E05-4AB7-A2D9-D60CFE3EBCE5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Servidores públicos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31E0BBB0-7281-48A3-8C1B-B1BDC38D4A34}" type="parTrans" cxnId="{EA7345DB-A2D2-4362-A0A5-474D54C4115A}">
      <dgm:prSet/>
      <dgm:spPr/>
      <dgm:t>
        <a:bodyPr/>
        <a:lstStyle/>
        <a:p>
          <a:endParaRPr lang="es-MX"/>
        </a:p>
      </dgm:t>
    </dgm:pt>
    <dgm:pt modelId="{B5D4BD9F-2CA1-4BE4-A2EB-1487F1913976}" type="sibTrans" cxnId="{EA7345DB-A2D2-4362-A0A5-474D54C4115A}">
      <dgm:prSet/>
      <dgm:spPr/>
      <dgm:t>
        <a:bodyPr/>
        <a:lstStyle/>
        <a:p>
          <a:endParaRPr lang="es-MX"/>
        </a:p>
      </dgm:t>
    </dgm:pt>
    <dgm:pt modelId="{E9421947-B074-4B39-BE68-49DF1DACF79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Ciudadanos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6E9D84E-017C-45B9-881A-F380E54522ED}" type="parTrans" cxnId="{8599FA07-ABBC-4E9E-BF88-8A0FBFBF4FFD}">
      <dgm:prSet/>
      <dgm:spPr/>
      <dgm:t>
        <a:bodyPr/>
        <a:lstStyle/>
        <a:p>
          <a:endParaRPr lang="es-MX"/>
        </a:p>
      </dgm:t>
    </dgm:pt>
    <dgm:pt modelId="{147734F8-677B-4DD5-8BE3-1710F4161444}" type="sibTrans" cxnId="{8599FA07-ABBC-4E9E-BF88-8A0FBFBF4FFD}">
      <dgm:prSet/>
      <dgm:spPr/>
      <dgm:t>
        <a:bodyPr/>
        <a:lstStyle/>
        <a:p>
          <a:endParaRPr lang="es-MX"/>
        </a:p>
      </dgm:t>
    </dgm:pt>
    <dgm:pt modelId="{99EF9341-171E-4771-B513-214D921B2EB4}">
      <dgm:prSet phldrT="[Texto]" custT="1"/>
      <dgm:spPr/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023DBA6D-A398-4A55-958C-40282688EFD9}" type="parTrans" cxnId="{7AFBC770-F942-4F28-A469-9AFA8D1BC47D}">
      <dgm:prSet/>
      <dgm:spPr/>
      <dgm:t>
        <a:bodyPr/>
        <a:lstStyle/>
        <a:p>
          <a:endParaRPr lang="es-MX"/>
        </a:p>
      </dgm:t>
    </dgm:pt>
    <dgm:pt modelId="{30DB1289-610D-4922-A73A-B452DEB15C0E}" type="sibTrans" cxnId="{7AFBC770-F942-4F28-A469-9AFA8D1BC47D}">
      <dgm:prSet/>
      <dgm:spPr/>
      <dgm:t>
        <a:bodyPr/>
        <a:lstStyle/>
        <a:p>
          <a:endParaRPr lang="es-MX"/>
        </a:p>
      </dgm:t>
    </dgm:pt>
    <dgm:pt modelId="{D4BDA06D-D793-496F-8BEC-C48439FFA4AC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Programa de Trabajo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89F618C8-1DE7-40E4-B270-7C430AB196FE}" type="parTrans" cxnId="{24D4C837-E570-487D-8DEC-C3EC1C08DFCD}">
      <dgm:prSet/>
      <dgm:spPr/>
      <dgm:t>
        <a:bodyPr/>
        <a:lstStyle/>
        <a:p>
          <a:endParaRPr lang="es-MX"/>
        </a:p>
      </dgm:t>
    </dgm:pt>
    <dgm:pt modelId="{64143BF9-3967-4D60-A957-21040581E9EC}" type="sibTrans" cxnId="{24D4C837-E570-487D-8DEC-C3EC1C08DFCD}">
      <dgm:prSet/>
      <dgm:spPr/>
      <dgm:t>
        <a:bodyPr/>
        <a:lstStyle/>
        <a:p>
          <a:endParaRPr lang="es-MX"/>
        </a:p>
      </dgm:t>
    </dgm:pt>
    <dgm:pt modelId="{9C44DDE2-D47F-43C7-8AE0-2203381307F3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Autoevaluación de Ética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A10D425A-DE8E-49BA-B9A0-D0F84FE7E847}" type="parTrans" cxnId="{C765E6A1-9FEE-45C5-875D-657A5FEB6F1A}">
      <dgm:prSet/>
      <dgm:spPr/>
      <dgm:t>
        <a:bodyPr/>
        <a:lstStyle/>
        <a:p>
          <a:endParaRPr lang="es-MX"/>
        </a:p>
      </dgm:t>
    </dgm:pt>
    <dgm:pt modelId="{545C3ACA-D54C-469B-9912-407971AD1BCD}" type="sibTrans" cxnId="{C765E6A1-9FEE-45C5-875D-657A5FEB6F1A}">
      <dgm:prSet/>
      <dgm:spPr/>
      <dgm:t>
        <a:bodyPr/>
        <a:lstStyle/>
        <a:p>
          <a:endParaRPr lang="es-MX"/>
        </a:p>
      </dgm:t>
    </dgm:pt>
    <dgm:pt modelId="{EF6B8CCC-D6CC-4BFA-98D2-F7738415BC5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Seguimiento de la UEE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824CCD2-E6F3-43BE-88DF-9A6D7B62F456}" type="parTrans" cxnId="{88978CA5-85E5-4D0F-B156-AE4BD8DB36AD}">
      <dgm:prSet/>
      <dgm:spPr/>
      <dgm:t>
        <a:bodyPr/>
        <a:lstStyle/>
        <a:p>
          <a:endParaRPr lang="es-MX"/>
        </a:p>
      </dgm:t>
    </dgm:pt>
    <dgm:pt modelId="{D278F6CA-D4C6-405B-B666-7238AD3182F8}" type="sibTrans" cxnId="{88978CA5-85E5-4D0F-B156-AE4BD8DB36AD}">
      <dgm:prSet/>
      <dgm:spPr/>
      <dgm:t>
        <a:bodyPr/>
        <a:lstStyle/>
        <a:p>
          <a:endParaRPr lang="es-MX"/>
        </a:p>
      </dgm:t>
    </dgm:pt>
    <dgm:pt modelId="{11BCFC2F-2B46-4B68-BAC9-97C836DF7607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B432F451-E793-486B-888E-AB9C0DE7FFD1}" type="parTrans" cxnId="{9C137049-56BB-4C8D-B9B6-6478BC23DA1F}">
      <dgm:prSet/>
      <dgm:spPr/>
      <dgm:t>
        <a:bodyPr/>
        <a:lstStyle/>
        <a:p>
          <a:endParaRPr lang="es-MX"/>
        </a:p>
      </dgm:t>
    </dgm:pt>
    <dgm:pt modelId="{7CED18E6-FD30-4D65-82D3-31C0F89D1B31}" type="sibTrans" cxnId="{9C137049-56BB-4C8D-B9B6-6478BC23DA1F}">
      <dgm:prSet/>
      <dgm:spPr/>
      <dgm:t>
        <a:bodyPr/>
        <a:lstStyle/>
        <a:p>
          <a:endParaRPr lang="es-MX"/>
        </a:p>
      </dgm:t>
    </dgm:pt>
    <dgm:pt modelId="{1E804655-12E3-4ECD-8E7F-F0E657A8ADF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0F2BE0C5-02B9-4CA3-B902-64780E7F51D1}" type="parTrans" cxnId="{223B67DD-DC67-461B-9B65-28CC0FFDB4E6}">
      <dgm:prSet/>
      <dgm:spPr/>
      <dgm:t>
        <a:bodyPr/>
        <a:lstStyle/>
        <a:p>
          <a:endParaRPr lang="es-MX"/>
        </a:p>
      </dgm:t>
    </dgm:pt>
    <dgm:pt modelId="{8BC4C67A-590C-4022-9ADF-4214077DA540}" type="sibTrans" cxnId="{223B67DD-DC67-461B-9B65-28CC0FFDB4E6}">
      <dgm:prSet/>
      <dgm:spPr/>
      <dgm:t>
        <a:bodyPr/>
        <a:lstStyle/>
        <a:p>
          <a:endParaRPr lang="es-MX"/>
        </a:p>
      </dgm:t>
    </dgm:pt>
    <dgm:pt modelId="{6F60DA0B-DCAB-485C-969E-C86F3F82BB24}">
      <dgm:prSet phldrT="[Texto]" custT="1"/>
      <dgm:spPr/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67B6683C-6A0F-42CD-80F7-77F83FF574FD}" type="parTrans" cxnId="{019785DD-6B2C-479C-8C96-37684DEBBEEF}">
      <dgm:prSet/>
      <dgm:spPr/>
      <dgm:t>
        <a:bodyPr/>
        <a:lstStyle/>
        <a:p>
          <a:endParaRPr lang="es-MX"/>
        </a:p>
      </dgm:t>
    </dgm:pt>
    <dgm:pt modelId="{C285DBA8-9EDE-44B5-932B-2B5FDFD4B983}" type="sibTrans" cxnId="{019785DD-6B2C-479C-8C96-37684DEBBEEF}">
      <dgm:prSet/>
      <dgm:spPr/>
      <dgm:t>
        <a:bodyPr/>
        <a:lstStyle/>
        <a:p>
          <a:endParaRPr lang="es-MX"/>
        </a:p>
      </dgm:t>
    </dgm:pt>
    <dgm:pt modelId="{BD919409-19C9-4947-BCD8-6F6ECA9956B6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79CFEA33-C607-4F23-87CD-92680B6472B9}" type="parTrans" cxnId="{F13A5E09-2159-4258-9942-81CD66F9AA94}">
      <dgm:prSet/>
      <dgm:spPr/>
      <dgm:t>
        <a:bodyPr/>
        <a:lstStyle/>
        <a:p>
          <a:endParaRPr lang="es-MX"/>
        </a:p>
      </dgm:t>
    </dgm:pt>
    <dgm:pt modelId="{220E5211-8FAC-45D3-A810-0BB09BCD8857}" type="sibTrans" cxnId="{F13A5E09-2159-4258-9942-81CD66F9AA94}">
      <dgm:prSet/>
      <dgm:spPr/>
      <dgm:t>
        <a:bodyPr/>
        <a:lstStyle/>
        <a:p>
          <a:endParaRPr lang="es-MX"/>
        </a:p>
      </dgm:t>
    </dgm:pt>
    <dgm:pt modelId="{78A372FE-BFB3-4C2E-976D-889A2F09185F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18D5B77C-F1B1-4059-891C-35393514AB24}" type="parTrans" cxnId="{37D2A479-37D3-4725-A093-9DD3CE8D9C2B}">
      <dgm:prSet/>
      <dgm:spPr/>
      <dgm:t>
        <a:bodyPr/>
        <a:lstStyle/>
        <a:p>
          <a:endParaRPr lang="es-MX"/>
        </a:p>
      </dgm:t>
    </dgm:pt>
    <dgm:pt modelId="{72E13687-9C38-4FAC-B5C4-1288FA4B9633}" type="sibTrans" cxnId="{37D2A479-37D3-4725-A093-9DD3CE8D9C2B}">
      <dgm:prSet/>
      <dgm:spPr/>
      <dgm:t>
        <a:bodyPr/>
        <a:lstStyle/>
        <a:p>
          <a:endParaRPr lang="es-MX"/>
        </a:p>
      </dgm:t>
    </dgm:pt>
    <dgm:pt modelId="{42BFBB86-B082-443B-8219-A6EF32546986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endParaRPr lang="es-MX" sz="2000" dirty="0">
            <a:latin typeface="Proxima Nova Rg" panose="02000506030000020004" pitchFamily="50" charset="0"/>
          </a:endParaRPr>
        </a:p>
      </dgm:t>
    </dgm:pt>
    <dgm:pt modelId="{52E75963-E22F-427E-9B8F-D585782AA97D}" type="parTrans" cxnId="{6FE9331B-5BED-48C9-BBA7-57EAE32F6343}">
      <dgm:prSet/>
      <dgm:spPr/>
      <dgm:t>
        <a:bodyPr/>
        <a:lstStyle/>
        <a:p>
          <a:endParaRPr lang="es-MX"/>
        </a:p>
      </dgm:t>
    </dgm:pt>
    <dgm:pt modelId="{8E476016-B767-4DA6-AEAB-ED6673C7D4E3}" type="sibTrans" cxnId="{6FE9331B-5BED-48C9-BBA7-57EAE32F6343}">
      <dgm:prSet/>
      <dgm:spPr/>
      <dgm:t>
        <a:bodyPr/>
        <a:lstStyle/>
        <a:p>
          <a:endParaRPr lang="es-MX"/>
        </a:p>
      </dgm:t>
    </dgm:pt>
    <dgm:pt modelId="{33EA16EC-C9D0-4F24-AEF3-FB04E90682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350933F0-7C5A-4F12-8F09-98674BD0E90E}" type="parTrans" cxnId="{9BA0105E-65FB-45ED-98EA-09360D9974C2}">
      <dgm:prSet/>
      <dgm:spPr/>
      <dgm:t>
        <a:bodyPr/>
        <a:lstStyle/>
        <a:p>
          <a:endParaRPr lang="es-MX"/>
        </a:p>
      </dgm:t>
    </dgm:pt>
    <dgm:pt modelId="{92D0D662-B66B-41E5-8C2A-E5BAD63B990B}" type="sibTrans" cxnId="{9BA0105E-65FB-45ED-98EA-09360D9974C2}">
      <dgm:prSet/>
      <dgm:spPr/>
      <dgm:t>
        <a:bodyPr/>
        <a:lstStyle/>
        <a:p>
          <a:endParaRPr lang="es-MX"/>
        </a:p>
      </dgm:t>
    </dgm:pt>
    <dgm:pt modelId="{FE5D5903-7EE9-4E7D-9D4D-A286F43B1658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E211A2A8-1B61-4954-B39D-1326832827A0}" type="parTrans" cxnId="{23C68315-82D6-483B-A853-A106A6C1F94D}">
      <dgm:prSet/>
      <dgm:spPr/>
      <dgm:t>
        <a:bodyPr/>
        <a:lstStyle/>
        <a:p>
          <a:endParaRPr lang="es-MX"/>
        </a:p>
      </dgm:t>
    </dgm:pt>
    <dgm:pt modelId="{8BB9F7E3-C4A1-40F5-A374-277E87030EF4}" type="sibTrans" cxnId="{23C68315-82D6-483B-A853-A106A6C1F94D}">
      <dgm:prSet/>
      <dgm:spPr/>
      <dgm:t>
        <a:bodyPr/>
        <a:lstStyle/>
        <a:p>
          <a:endParaRPr lang="es-MX"/>
        </a:p>
      </dgm:t>
    </dgm:pt>
    <dgm:pt modelId="{26EF7802-037A-4D41-ADDD-D4536B61DEDA}" type="pres">
      <dgm:prSet presAssocID="{E8B44951-B62A-4785-88A4-167EB7000B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F5296BA-831B-44B2-9A74-E4D0BC02DEE4}" type="pres">
      <dgm:prSet presAssocID="{E8B44951-B62A-4785-88A4-167EB7000B22}" presName="children" presStyleCnt="0"/>
      <dgm:spPr/>
    </dgm:pt>
    <dgm:pt modelId="{E90E745C-715F-4F4D-83A7-2D17AB444475}" type="pres">
      <dgm:prSet presAssocID="{E8B44951-B62A-4785-88A4-167EB7000B22}" presName="child1group" presStyleCnt="0"/>
      <dgm:spPr/>
    </dgm:pt>
    <dgm:pt modelId="{65E66BC2-9E0A-417A-A6A6-DA2EC47DDE08}" type="pres">
      <dgm:prSet presAssocID="{E8B44951-B62A-4785-88A4-167EB7000B22}" presName="child1" presStyleLbl="bgAcc1" presStyleIdx="0" presStyleCnt="4" custScaleX="211396" custScaleY="130108" custLinFactNeighborX="-15057" custLinFactNeighborY="32105"/>
      <dgm:spPr/>
      <dgm:t>
        <a:bodyPr/>
        <a:lstStyle/>
        <a:p>
          <a:endParaRPr lang="es-MX"/>
        </a:p>
      </dgm:t>
    </dgm:pt>
    <dgm:pt modelId="{1B5F9F44-5A96-42F1-8974-A0DE61454F8F}" type="pres">
      <dgm:prSet presAssocID="{E8B44951-B62A-4785-88A4-167EB7000B2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ED2B0E-A642-4F4D-9282-5CE00D6A2A36}" type="pres">
      <dgm:prSet presAssocID="{E8B44951-B62A-4785-88A4-167EB7000B22}" presName="child2group" presStyleCnt="0"/>
      <dgm:spPr/>
    </dgm:pt>
    <dgm:pt modelId="{91E185C7-04AC-4C96-B964-18AB2F37CAEB}" type="pres">
      <dgm:prSet presAssocID="{E8B44951-B62A-4785-88A4-167EB7000B22}" presName="child2" presStyleLbl="bgAcc1" presStyleIdx="1" presStyleCnt="4" custScaleX="227078" custScaleY="134644" custLinFactNeighborX="19386" custLinFactNeighborY="34373"/>
      <dgm:spPr/>
      <dgm:t>
        <a:bodyPr/>
        <a:lstStyle/>
        <a:p>
          <a:endParaRPr lang="es-MX"/>
        </a:p>
      </dgm:t>
    </dgm:pt>
    <dgm:pt modelId="{DFED8591-1D74-471C-AC7A-EEEC1B5B66C1}" type="pres">
      <dgm:prSet presAssocID="{E8B44951-B62A-4785-88A4-167EB7000B2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54B6A2-909A-4BC4-9C6D-C76CE80F09F9}" type="pres">
      <dgm:prSet presAssocID="{E8B44951-B62A-4785-88A4-167EB7000B22}" presName="child3group" presStyleCnt="0"/>
      <dgm:spPr/>
    </dgm:pt>
    <dgm:pt modelId="{E80B9DEF-2765-4134-A337-688D9311B16D}" type="pres">
      <dgm:prSet presAssocID="{E8B44951-B62A-4785-88A4-167EB7000B22}" presName="child3" presStyleLbl="bgAcc1" presStyleIdx="2" presStyleCnt="4" custScaleX="190072" custScaleY="124677" custLinFactNeighborX="41029" custLinFactNeighborY="-34640"/>
      <dgm:spPr/>
      <dgm:t>
        <a:bodyPr/>
        <a:lstStyle/>
        <a:p>
          <a:endParaRPr lang="es-MX"/>
        </a:p>
      </dgm:t>
    </dgm:pt>
    <dgm:pt modelId="{5E3FD38D-F31A-4DCF-8363-A7E24A6AD7D1}" type="pres">
      <dgm:prSet presAssocID="{E8B44951-B62A-4785-88A4-167EB7000B2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BC13CF-41C1-446B-9B8F-7C44A02D449D}" type="pres">
      <dgm:prSet presAssocID="{E8B44951-B62A-4785-88A4-167EB7000B22}" presName="child4group" presStyleCnt="0"/>
      <dgm:spPr/>
    </dgm:pt>
    <dgm:pt modelId="{399B960F-53C5-4E4E-ADA7-6D281BDA9D48}" type="pres">
      <dgm:prSet presAssocID="{E8B44951-B62A-4785-88A4-167EB7000B22}" presName="child4" presStyleLbl="bgAcc1" presStyleIdx="3" presStyleCnt="4" custScaleX="194549" custScaleY="121314" custLinFactNeighborX="-24705" custLinFactNeighborY="-36244"/>
      <dgm:spPr/>
      <dgm:t>
        <a:bodyPr/>
        <a:lstStyle/>
        <a:p>
          <a:endParaRPr lang="es-MX"/>
        </a:p>
      </dgm:t>
    </dgm:pt>
    <dgm:pt modelId="{3C593F3E-58C9-457D-A040-057F3D8F7BAA}" type="pres">
      <dgm:prSet presAssocID="{E8B44951-B62A-4785-88A4-167EB7000B2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AA7B2ED-1936-483E-A2DC-18E550A2DEA8}" type="pres">
      <dgm:prSet presAssocID="{E8B44951-B62A-4785-88A4-167EB7000B22}" presName="childPlaceholder" presStyleCnt="0"/>
      <dgm:spPr/>
    </dgm:pt>
    <dgm:pt modelId="{68EE6F75-8EF3-4781-A0AF-7EC5CE740AB2}" type="pres">
      <dgm:prSet presAssocID="{E8B44951-B62A-4785-88A4-167EB7000B22}" presName="circle" presStyleCnt="0"/>
      <dgm:spPr/>
    </dgm:pt>
    <dgm:pt modelId="{70940CB9-E6E9-4426-8748-2F6FA51C13B5}" type="pres">
      <dgm:prSet presAssocID="{E8B44951-B62A-4785-88A4-167EB7000B2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24E84F-332C-4855-9DF9-31D02CDB63FD}" type="pres">
      <dgm:prSet presAssocID="{E8B44951-B62A-4785-88A4-167EB7000B22}" presName="quadrant2" presStyleLbl="node1" presStyleIdx="1" presStyleCnt="4" custLinFactNeighborX="-1680" custLinFactNeighborY="-34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B12979-7377-4ADB-B36F-4376192A5A29}" type="pres">
      <dgm:prSet presAssocID="{E8B44951-B62A-4785-88A4-167EB7000B22}" presName="quadrant3" presStyleLbl="node1" presStyleIdx="2" presStyleCnt="4" custLinFactNeighborX="116" custLinFactNeighborY="-25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CB0887-B64F-44EB-85A7-E98A91A422C7}" type="pres">
      <dgm:prSet presAssocID="{E8B44951-B62A-4785-88A4-167EB7000B2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2BC678-C862-46E4-B2E2-298E62833293}" type="pres">
      <dgm:prSet presAssocID="{E8B44951-B62A-4785-88A4-167EB7000B22}" presName="quadrantPlaceholder" presStyleCnt="0"/>
      <dgm:spPr/>
    </dgm:pt>
    <dgm:pt modelId="{C48E33E2-D330-4A12-BB4E-4DF24ECF446B}" type="pres">
      <dgm:prSet presAssocID="{E8B44951-B62A-4785-88A4-167EB7000B22}" presName="center1" presStyleLbl="fgShp" presStyleIdx="0" presStyleCnt="2"/>
      <dgm:spPr/>
    </dgm:pt>
    <dgm:pt modelId="{A3044A27-9373-42F2-B994-0113051ECEED}" type="pres">
      <dgm:prSet presAssocID="{E8B44951-B62A-4785-88A4-167EB7000B22}" presName="center2" presStyleLbl="fgShp" presStyleIdx="1" presStyleCnt="2"/>
      <dgm:spPr/>
    </dgm:pt>
  </dgm:ptLst>
  <dgm:cxnLst>
    <dgm:cxn modelId="{05F44909-D94D-4262-9BC8-531DA09FD343}" type="presOf" srcId="{42BFBB86-B082-443B-8219-A6EF32546986}" destId="{399B960F-53C5-4E4E-ADA7-6D281BDA9D48}" srcOrd="0" destOrd="0" presId="urn:microsoft.com/office/officeart/2005/8/layout/cycle4"/>
    <dgm:cxn modelId="{C6B52551-D1D0-411C-A3C2-25246B21E152}" type="presOf" srcId="{CB4F6B3A-70C5-4847-AF1A-B618EFED638E}" destId="{3824E84F-332C-4855-9DF9-31D02CDB63FD}" srcOrd="0" destOrd="0" presId="urn:microsoft.com/office/officeart/2005/8/layout/cycle4"/>
    <dgm:cxn modelId="{8D97DDC0-51C0-4BC1-8829-8868B3E01184}" type="presOf" srcId="{0D00ED0E-EBCE-4C45-A245-73E847B8009E}" destId="{65E66BC2-9E0A-417A-A6A6-DA2EC47DDE08}" srcOrd="0" destOrd="3" presId="urn:microsoft.com/office/officeart/2005/8/layout/cycle4"/>
    <dgm:cxn modelId="{EC252982-B6EF-4BE7-BAF5-B72CD5512FD5}" type="presOf" srcId="{95BC34C8-1E05-4AB7-A2D9-D60CFE3EBCE5}" destId="{91E185C7-04AC-4C96-B964-18AB2F37CAEB}" srcOrd="0" destOrd="5" presId="urn:microsoft.com/office/officeart/2005/8/layout/cycle4"/>
    <dgm:cxn modelId="{AE998FF6-40B0-4B33-BDDD-D4C1686F6A37}" type="presOf" srcId="{A3C4EB78-DAE3-45B6-812D-31D77E1A130E}" destId="{3C593F3E-58C9-457D-A040-057F3D8F7BAA}" srcOrd="1" destOrd="1" presId="urn:microsoft.com/office/officeart/2005/8/layout/cycle4"/>
    <dgm:cxn modelId="{A0905EC4-BEF3-4693-8D7E-A4AF9435F35F}" srcId="{E8B44951-B62A-4785-88A4-167EB7000B22}" destId="{FA56F25F-D39F-4984-AB05-D9D482E186A1}" srcOrd="2" destOrd="0" parTransId="{99EDF3FE-9830-434D-AA09-9F5FB911413A}" sibTransId="{26F10803-6B91-41F2-919B-09E669A68BDF}"/>
    <dgm:cxn modelId="{C765E6A1-9FEE-45C5-875D-657A5FEB6F1A}" srcId="{8CD3AE53-A301-4B68-B554-2678722D0451}" destId="{9C44DDE2-D47F-43C7-8AE0-2203381307F3}" srcOrd="2" destOrd="0" parTransId="{A10D425A-DE8E-49BA-B9A0-D0F84FE7E847}" sibTransId="{545C3ACA-D54C-469B-9912-407971AD1BCD}"/>
    <dgm:cxn modelId="{6FE9331B-5BED-48C9-BBA7-57EAE32F6343}" srcId="{8CD3AE53-A301-4B68-B554-2678722D0451}" destId="{42BFBB86-B082-443B-8219-A6EF32546986}" srcOrd="0" destOrd="0" parTransId="{52E75963-E22F-427E-9B8F-D585782AA97D}" sibTransId="{8E476016-B767-4DA6-AEAB-ED6673C7D4E3}"/>
    <dgm:cxn modelId="{56D84A1B-60BF-4E07-B542-40FA72822EBB}" type="presOf" srcId="{78A372FE-BFB3-4C2E-976D-889A2F09185F}" destId="{E80B9DEF-2765-4134-A337-688D9311B16D}" srcOrd="0" destOrd="0" presId="urn:microsoft.com/office/officeart/2005/8/layout/cycle4"/>
    <dgm:cxn modelId="{BA7582DF-9DDE-471C-BC01-53312A581080}" type="presOf" srcId="{95BC34C8-1E05-4AB7-A2D9-D60CFE3EBCE5}" destId="{DFED8591-1D74-471C-AC7A-EEEC1B5B66C1}" srcOrd="1" destOrd="5" presId="urn:microsoft.com/office/officeart/2005/8/layout/cycle4"/>
    <dgm:cxn modelId="{74CB8AAB-8E8B-4E88-88C9-76F136ECF4ED}" type="presOf" srcId="{D4BDA06D-D793-496F-8BEC-C48439FFA4AC}" destId="{E80B9DEF-2765-4134-A337-688D9311B16D}" srcOrd="0" destOrd="2" presId="urn:microsoft.com/office/officeart/2005/8/layout/cycle4"/>
    <dgm:cxn modelId="{37D2A479-37D3-4725-A093-9DD3CE8D9C2B}" srcId="{FA56F25F-D39F-4984-AB05-D9D482E186A1}" destId="{78A372FE-BFB3-4C2E-976D-889A2F09185F}" srcOrd="0" destOrd="0" parTransId="{18D5B77C-F1B1-4059-891C-35393514AB24}" sibTransId="{72E13687-9C38-4FAC-B5C4-1288FA4B9633}"/>
    <dgm:cxn modelId="{7AFBC770-F942-4F28-A469-9AFA8D1BC47D}" srcId="{CB4F6B3A-70C5-4847-AF1A-B618EFED638E}" destId="{99EF9341-171E-4771-B513-214D921B2EB4}" srcOrd="7" destOrd="0" parTransId="{023DBA6D-A398-4A55-958C-40282688EFD9}" sibTransId="{30DB1289-610D-4922-A73A-B452DEB15C0E}"/>
    <dgm:cxn modelId="{49441F17-190A-41A0-A67D-8453B6A93EB9}" type="presOf" srcId="{8CD3AE53-A301-4B68-B554-2678722D0451}" destId="{4ECB0887-B64F-44EB-85A7-E98A91A422C7}" srcOrd="0" destOrd="0" presId="urn:microsoft.com/office/officeart/2005/8/layout/cycle4"/>
    <dgm:cxn modelId="{A1335250-A021-4586-A68D-BC6E264C9B20}" type="presOf" srcId="{D1394D06-CB52-4710-AB0F-9F1C4E5C1510}" destId="{1B5F9F44-5A96-42F1-8974-A0DE61454F8F}" srcOrd="1" destOrd="4" presId="urn:microsoft.com/office/officeart/2005/8/layout/cycle4"/>
    <dgm:cxn modelId="{879ED2BF-7B7E-46E5-A739-BF9804452E88}" type="presOf" srcId="{1E804655-12E3-4ECD-8E7F-F0E657A8ADF8}" destId="{65E66BC2-9E0A-417A-A6A6-DA2EC47DDE08}" srcOrd="0" destOrd="0" presId="urn:microsoft.com/office/officeart/2005/8/layout/cycle4"/>
    <dgm:cxn modelId="{EB05B53C-3D64-4673-82E8-777172ADB258}" type="presOf" srcId="{E8B44951-B62A-4785-88A4-167EB7000B22}" destId="{26EF7802-037A-4D41-ADDD-D4536B61DEDA}" srcOrd="0" destOrd="0" presId="urn:microsoft.com/office/officeart/2005/8/layout/cycle4"/>
    <dgm:cxn modelId="{223B67DD-DC67-461B-9B65-28CC0FFDB4E6}" srcId="{27DE3911-A213-460F-BA6D-F7EAC8AF8D9A}" destId="{1E804655-12E3-4ECD-8E7F-F0E657A8ADF8}" srcOrd="0" destOrd="0" parTransId="{0F2BE0C5-02B9-4CA3-B902-64780E7F51D1}" sibTransId="{8BC4C67A-590C-4022-9ADF-4214077DA540}"/>
    <dgm:cxn modelId="{E26F6191-833B-4679-BA8C-BE2EFF091130}" type="presOf" srcId="{FA56F25F-D39F-4984-AB05-D9D482E186A1}" destId="{D6B12979-7377-4ADB-B36F-4376192A5A29}" srcOrd="0" destOrd="0" presId="urn:microsoft.com/office/officeart/2005/8/layout/cycle4"/>
    <dgm:cxn modelId="{D45AE6BC-B155-41A9-A798-30C990E3A286}" type="presOf" srcId="{33EA16EC-C9D0-4F24-AEF3-FB04E90682EB}" destId="{65E66BC2-9E0A-417A-A6A6-DA2EC47DDE08}" srcOrd="0" destOrd="2" presId="urn:microsoft.com/office/officeart/2005/8/layout/cycle4"/>
    <dgm:cxn modelId="{EA746E72-C18F-4FE5-91D1-2EBC2BD750DB}" type="presOf" srcId="{6F60DA0B-DCAB-485C-969E-C86F3F82BB24}" destId="{DFED8591-1D74-471C-AC7A-EEEC1B5B66C1}" srcOrd="1" destOrd="0" presId="urn:microsoft.com/office/officeart/2005/8/layout/cycle4"/>
    <dgm:cxn modelId="{D0938681-4CDF-43D3-B628-DD6495F9D4F7}" type="presOf" srcId="{E9421947-B074-4B39-BE68-49DF1DACF799}" destId="{DFED8591-1D74-471C-AC7A-EEEC1B5B66C1}" srcOrd="1" destOrd="6" presId="urn:microsoft.com/office/officeart/2005/8/layout/cycle4"/>
    <dgm:cxn modelId="{F8547587-2BC5-4565-ADE5-A71334E7BF90}" type="presOf" srcId="{D4BDA06D-D793-496F-8BEC-C48439FFA4AC}" destId="{5E3FD38D-F31A-4DCF-8363-A7E24A6AD7D1}" srcOrd="1" destOrd="2" presId="urn:microsoft.com/office/officeart/2005/8/layout/cycle4"/>
    <dgm:cxn modelId="{F41CF6E6-B301-4FEF-897E-1ACAA53644DD}" srcId="{E8B44951-B62A-4785-88A4-167EB7000B22}" destId="{27DE3911-A213-460F-BA6D-F7EAC8AF8D9A}" srcOrd="0" destOrd="0" parTransId="{0A9C1140-4A47-49D2-BFFD-E4C6B9CF42E5}" sibTransId="{238A73D4-4081-4520-8F12-82B2579A06E0}"/>
    <dgm:cxn modelId="{119551CD-8764-45AC-97D1-57584714743A}" type="presOf" srcId="{64B949FA-50CE-41ED-8CAA-633C63E2D6EE}" destId="{5E3FD38D-F31A-4DCF-8363-A7E24A6AD7D1}" srcOrd="1" destOrd="1" presId="urn:microsoft.com/office/officeart/2005/8/layout/cycle4"/>
    <dgm:cxn modelId="{24D4C837-E570-487D-8DEC-C3EC1C08DFCD}" srcId="{FA56F25F-D39F-4984-AB05-D9D482E186A1}" destId="{D4BDA06D-D793-496F-8BEC-C48439FFA4AC}" srcOrd="2" destOrd="0" parTransId="{89F618C8-1DE7-40E4-B270-7C430AB196FE}" sibTransId="{64143BF9-3967-4D60-A957-21040581E9EC}"/>
    <dgm:cxn modelId="{A18DA6AA-1B2B-437E-A5B7-43C328D99069}" type="presOf" srcId="{99EF9341-171E-4771-B513-214D921B2EB4}" destId="{91E185C7-04AC-4C96-B964-18AB2F37CAEB}" srcOrd="0" destOrd="7" presId="urn:microsoft.com/office/officeart/2005/8/layout/cycle4"/>
    <dgm:cxn modelId="{019785DD-6B2C-479C-8C96-37684DEBBEEF}" srcId="{CB4F6B3A-70C5-4847-AF1A-B618EFED638E}" destId="{6F60DA0B-DCAB-485C-969E-C86F3F82BB24}" srcOrd="0" destOrd="0" parTransId="{67B6683C-6A0F-42CD-80F7-77F83FF574FD}" sibTransId="{C285DBA8-9EDE-44B5-932B-2B5FDFD4B983}"/>
    <dgm:cxn modelId="{1580D49C-EACD-4C95-907F-F29ECC34772B}" type="presOf" srcId="{A3C4EB78-DAE3-45B6-812D-31D77E1A130E}" destId="{399B960F-53C5-4E4E-ADA7-6D281BDA9D48}" srcOrd="0" destOrd="1" presId="urn:microsoft.com/office/officeart/2005/8/layout/cycle4"/>
    <dgm:cxn modelId="{59415721-E871-42A8-9EC4-56B24FB08E4A}" srcId="{FA56F25F-D39F-4984-AB05-D9D482E186A1}" destId="{64B949FA-50CE-41ED-8CAA-633C63E2D6EE}" srcOrd="1" destOrd="0" parTransId="{63D1F001-77D9-4DF9-921D-C7A23680D49A}" sibTransId="{F05018BD-071F-4589-8F91-D7BA105941CE}"/>
    <dgm:cxn modelId="{F13A5E09-2159-4258-9942-81CD66F9AA94}" srcId="{CB4F6B3A-70C5-4847-AF1A-B618EFED638E}" destId="{BD919409-19C9-4947-BCD8-6F6ECA9956B6}" srcOrd="1" destOrd="0" parTransId="{79CFEA33-C607-4F23-87CD-92680B6472B9}" sibTransId="{220E5211-8FAC-45D3-A810-0BB09BCD8857}"/>
    <dgm:cxn modelId="{EFFEC68C-AE67-45C4-86E8-ED84C1AB5E88}" type="presOf" srcId="{9C44DDE2-D47F-43C7-8AE0-2203381307F3}" destId="{399B960F-53C5-4E4E-ADA7-6D281BDA9D48}" srcOrd="0" destOrd="2" presId="urn:microsoft.com/office/officeart/2005/8/layout/cycle4"/>
    <dgm:cxn modelId="{916D3A8E-8A1B-4175-8839-A7ABC8086BBD}" type="presOf" srcId="{4872C846-FE80-47BD-9F7C-5CCC778EAD79}" destId="{91E185C7-04AC-4C96-B964-18AB2F37CAEB}" srcOrd="0" destOrd="4" presId="urn:microsoft.com/office/officeart/2005/8/layout/cycle4"/>
    <dgm:cxn modelId="{A5809BD8-59FA-454B-8CC2-BADEE36DC087}" type="presOf" srcId="{C5AF2DE7-169F-469B-8656-E20769BCA6A5}" destId="{91E185C7-04AC-4C96-B964-18AB2F37CAEB}" srcOrd="0" destOrd="3" presId="urn:microsoft.com/office/officeart/2005/8/layout/cycle4"/>
    <dgm:cxn modelId="{EA7345DB-A2D2-4362-A0A5-474D54C4115A}" srcId="{CB4F6B3A-70C5-4847-AF1A-B618EFED638E}" destId="{95BC34C8-1E05-4AB7-A2D9-D60CFE3EBCE5}" srcOrd="5" destOrd="0" parTransId="{31E0BBB0-7281-48A3-8C1B-B1BDC38D4A34}" sibTransId="{B5D4BD9F-2CA1-4BE4-A2EB-1487F1913976}"/>
    <dgm:cxn modelId="{543649A5-A5A4-4414-A78B-BC54E1CD212F}" type="presOf" srcId="{EF6B8CCC-D6CC-4BFA-98D2-F7738415BC58}" destId="{399B960F-53C5-4E4E-ADA7-6D281BDA9D48}" srcOrd="0" destOrd="3" presId="urn:microsoft.com/office/officeart/2005/8/layout/cycle4"/>
    <dgm:cxn modelId="{9BA0105E-65FB-45ED-98EA-09360D9974C2}" srcId="{27DE3911-A213-460F-BA6D-F7EAC8AF8D9A}" destId="{33EA16EC-C9D0-4F24-AEF3-FB04E90682EB}" srcOrd="2" destOrd="0" parTransId="{350933F0-7C5A-4F12-8F09-98674BD0E90E}" sibTransId="{92D0D662-B66B-41E5-8C2A-E5BAD63B990B}"/>
    <dgm:cxn modelId="{54D59B99-33F4-498E-8FE8-B54D3DE2DE7C}" type="presOf" srcId="{33EA16EC-C9D0-4F24-AEF3-FB04E90682EB}" destId="{1B5F9F44-5A96-42F1-8974-A0DE61454F8F}" srcOrd="1" destOrd="2" presId="urn:microsoft.com/office/officeart/2005/8/layout/cycle4"/>
    <dgm:cxn modelId="{679EF14E-2102-4CD5-B256-589BE7C5B486}" type="presOf" srcId="{42BFBB86-B082-443B-8219-A6EF32546986}" destId="{3C593F3E-58C9-457D-A040-057F3D8F7BAA}" srcOrd="1" destOrd="0" presId="urn:microsoft.com/office/officeart/2005/8/layout/cycle4"/>
    <dgm:cxn modelId="{5E820A06-B0F1-47A9-BA9E-ABA5C2DFDA0D}" type="presOf" srcId="{E9421947-B074-4B39-BE68-49DF1DACF799}" destId="{91E185C7-04AC-4C96-B964-18AB2F37CAEB}" srcOrd="0" destOrd="6" presId="urn:microsoft.com/office/officeart/2005/8/layout/cycle4"/>
    <dgm:cxn modelId="{87A499AC-86CE-4C4E-8D1F-709AB388CE53}" type="presOf" srcId="{EF6B8CCC-D6CC-4BFA-98D2-F7738415BC58}" destId="{3C593F3E-58C9-457D-A040-057F3D8F7BAA}" srcOrd="1" destOrd="3" presId="urn:microsoft.com/office/officeart/2005/8/layout/cycle4"/>
    <dgm:cxn modelId="{B26D0A4D-BA33-40FF-8B3F-7BA84B68A86C}" srcId="{CB4F6B3A-70C5-4847-AF1A-B618EFED638E}" destId="{4872C846-FE80-47BD-9F7C-5CCC778EAD79}" srcOrd="4" destOrd="0" parTransId="{0DB820BF-9B37-4005-8075-D5E099B92D2D}" sibTransId="{D42F9C14-32C7-47A1-AAA9-62CF5E2D966C}"/>
    <dgm:cxn modelId="{16B7F800-A8C5-4FE9-9051-C06AE5907ABB}" type="presOf" srcId="{64B949FA-50CE-41ED-8CAA-633C63E2D6EE}" destId="{E80B9DEF-2765-4134-A337-688D9311B16D}" srcOrd="0" destOrd="1" presId="urn:microsoft.com/office/officeart/2005/8/layout/cycle4"/>
    <dgm:cxn modelId="{9867A339-0A67-4F63-BA08-6738BE6CE738}" type="presOf" srcId="{ADFFB14C-9E09-40C3-B13A-BB6AE05053EB}" destId="{1B5F9F44-5A96-42F1-8974-A0DE61454F8F}" srcOrd="1" destOrd="5" presId="urn:microsoft.com/office/officeart/2005/8/layout/cycle4"/>
    <dgm:cxn modelId="{35212983-EC4C-4256-9507-B213B1C87B30}" type="presOf" srcId="{9C44DDE2-D47F-43C7-8AE0-2203381307F3}" destId="{3C593F3E-58C9-457D-A040-057F3D8F7BAA}" srcOrd="1" destOrd="2" presId="urn:microsoft.com/office/officeart/2005/8/layout/cycle4"/>
    <dgm:cxn modelId="{2B703BB7-9770-45A3-A1C1-0DAB48743998}" type="presOf" srcId="{DF3E4A26-D655-4143-AF88-056FEFAFF584}" destId="{5E3FD38D-F31A-4DCF-8363-A7E24A6AD7D1}" srcOrd="1" destOrd="3" presId="urn:microsoft.com/office/officeart/2005/8/layout/cycle4"/>
    <dgm:cxn modelId="{23C68315-82D6-483B-A853-A106A6C1F94D}" srcId="{CB4F6B3A-70C5-4847-AF1A-B618EFED638E}" destId="{FE5D5903-7EE9-4E7D-9D4D-A286F43B1658}" srcOrd="2" destOrd="0" parTransId="{E211A2A8-1B61-4954-B39D-1326832827A0}" sibTransId="{8BB9F7E3-C4A1-40F5-A374-277E87030EF4}"/>
    <dgm:cxn modelId="{342C331A-3AB0-463B-9539-07DD5F48F5D3}" srcId="{27DE3911-A213-460F-BA6D-F7EAC8AF8D9A}" destId="{D1394D06-CB52-4710-AB0F-9F1C4E5C1510}" srcOrd="4" destOrd="0" parTransId="{FF4D6E76-0441-4076-B796-6C55367198C8}" sibTransId="{2FB55265-1109-468D-A479-7AD19D4E3FC8}"/>
    <dgm:cxn modelId="{16338577-FCAE-415E-8B8B-2169EB0B15B2}" srcId="{FA56F25F-D39F-4984-AB05-D9D482E186A1}" destId="{DF3E4A26-D655-4143-AF88-056FEFAFF584}" srcOrd="3" destOrd="0" parTransId="{BAC00C1F-1969-4098-85E2-9252EA9ED89D}" sibTransId="{4A2B25FF-CE4E-46C6-89F6-46D44F3389D4}"/>
    <dgm:cxn modelId="{B81B2557-4175-45CC-848B-0AA435329D77}" srcId="{8CD3AE53-A301-4B68-B554-2678722D0451}" destId="{A3C4EB78-DAE3-45B6-812D-31D77E1A130E}" srcOrd="1" destOrd="0" parTransId="{1E657B6D-8DE4-43A2-9BBD-74F244A1E749}" sibTransId="{7003B836-11A9-4124-8F26-37F687065E19}"/>
    <dgm:cxn modelId="{5074CF7C-BECB-4003-B1CC-0200BDBCCDA9}" type="presOf" srcId="{11BCFC2F-2B46-4B68-BAC9-97C836DF7607}" destId="{65E66BC2-9E0A-417A-A6A6-DA2EC47DDE08}" srcOrd="0" destOrd="1" presId="urn:microsoft.com/office/officeart/2005/8/layout/cycle4"/>
    <dgm:cxn modelId="{6FF7264B-D2FF-4E27-8906-254BC52F1B74}" srcId="{E8B44951-B62A-4785-88A4-167EB7000B22}" destId="{8CD3AE53-A301-4B68-B554-2678722D0451}" srcOrd="3" destOrd="0" parTransId="{30ABB012-22F6-4122-98F6-7AC6EEA78C92}" sibTransId="{A31DDB58-A4E1-4D68-8F5B-397F551D3B4B}"/>
    <dgm:cxn modelId="{F18761AF-AF2A-4C8C-BBC2-E32E4BAB83D4}" type="presOf" srcId="{FE5D5903-7EE9-4E7D-9D4D-A286F43B1658}" destId="{DFED8591-1D74-471C-AC7A-EEEC1B5B66C1}" srcOrd="1" destOrd="2" presId="urn:microsoft.com/office/officeart/2005/8/layout/cycle4"/>
    <dgm:cxn modelId="{9C137049-56BB-4C8D-B9B6-6478BC23DA1F}" srcId="{27DE3911-A213-460F-BA6D-F7EAC8AF8D9A}" destId="{11BCFC2F-2B46-4B68-BAC9-97C836DF7607}" srcOrd="1" destOrd="0" parTransId="{B432F451-E793-486B-888E-AB9C0DE7FFD1}" sibTransId="{7CED18E6-FD30-4D65-82D3-31C0F89D1B31}"/>
    <dgm:cxn modelId="{759357D5-1E23-4B86-B5DB-01C85AF2FA9F}" srcId="{CB4F6B3A-70C5-4847-AF1A-B618EFED638E}" destId="{C5AF2DE7-169F-469B-8656-E20769BCA6A5}" srcOrd="3" destOrd="0" parTransId="{876BCDBA-01A2-4A7D-BF59-6696453BAB0B}" sibTransId="{BA83A963-62CB-4F18-81B2-1E3B07CD49F8}"/>
    <dgm:cxn modelId="{FBD72EFB-9AFB-4737-A5F2-84123AA811DC}" type="presOf" srcId="{FE5D5903-7EE9-4E7D-9D4D-A286F43B1658}" destId="{91E185C7-04AC-4C96-B964-18AB2F37CAEB}" srcOrd="0" destOrd="2" presId="urn:microsoft.com/office/officeart/2005/8/layout/cycle4"/>
    <dgm:cxn modelId="{88978CA5-85E5-4D0F-B156-AE4BD8DB36AD}" srcId="{8CD3AE53-A301-4B68-B554-2678722D0451}" destId="{EF6B8CCC-D6CC-4BFA-98D2-F7738415BC58}" srcOrd="3" destOrd="0" parTransId="{6824CCD2-E6F3-43BE-88DF-9A6D7B62F456}" sibTransId="{D278F6CA-D4C6-405B-B666-7238AD3182F8}"/>
    <dgm:cxn modelId="{EC9706BC-247F-4262-8969-0E5D4E7942C2}" type="presOf" srcId="{11BCFC2F-2B46-4B68-BAC9-97C836DF7607}" destId="{1B5F9F44-5A96-42F1-8974-A0DE61454F8F}" srcOrd="1" destOrd="1" presId="urn:microsoft.com/office/officeart/2005/8/layout/cycle4"/>
    <dgm:cxn modelId="{BFBDB0BF-98C5-46A8-AEFE-B5637BD46A5E}" type="presOf" srcId="{6F60DA0B-DCAB-485C-969E-C86F3F82BB24}" destId="{91E185C7-04AC-4C96-B964-18AB2F37CAEB}" srcOrd="0" destOrd="0" presId="urn:microsoft.com/office/officeart/2005/8/layout/cycle4"/>
    <dgm:cxn modelId="{37F40FF7-2BA4-4AAE-81B1-D7EB33D28D4F}" type="presOf" srcId="{D1394D06-CB52-4710-AB0F-9F1C4E5C1510}" destId="{65E66BC2-9E0A-417A-A6A6-DA2EC47DDE08}" srcOrd="0" destOrd="4" presId="urn:microsoft.com/office/officeart/2005/8/layout/cycle4"/>
    <dgm:cxn modelId="{5A5B9ACC-6DE6-4E1C-8AE5-63BC2C122478}" type="presOf" srcId="{99EF9341-171E-4771-B513-214D921B2EB4}" destId="{DFED8591-1D74-471C-AC7A-EEEC1B5B66C1}" srcOrd="1" destOrd="7" presId="urn:microsoft.com/office/officeart/2005/8/layout/cycle4"/>
    <dgm:cxn modelId="{8039463A-7915-4D76-A9AB-F92BA724CA11}" type="presOf" srcId="{ADFFB14C-9E09-40C3-B13A-BB6AE05053EB}" destId="{65E66BC2-9E0A-417A-A6A6-DA2EC47DDE08}" srcOrd="0" destOrd="5" presId="urn:microsoft.com/office/officeart/2005/8/layout/cycle4"/>
    <dgm:cxn modelId="{BE9E6A7B-18E0-431D-86F9-F443FC1D7C49}" type="presOf" srcId="{C5AF2DE7-169F-469B-8656-E20769BCA6A5}" destId="{DFED8591-1D74-471C-AC7A-EEEC1B5B66C1}" srcOrd="1" destOrd="3" presId="urn:microsoft.com/office/officeart/2005/8/layout/cycle4"/>
    <dgm:cxn modelId="{88C83D64-3684-4812-88EA-7E2891F25FDB}" type="presOf" srcId="{DF3E4A26-D655-4143-AF88-056FEFAFF584}" destId="{E80B9DEF-2765-4134-A337-688D9311B16D}" srcOrd="0" destOrd="3" presId="urn:microsoft.com/office/officeart/2005/8/layout/cycle4"/>
    <dgm:cxn modelId="{8599FA07-ABBC-4E9E-BF88-8A0FBFBF4FFD}" srcId="{CB4F6B3A-70C5-4847-AF1A-B618EFED638E}" destId="{E9421947-B074-4B39-BE68-49DF1DACF799}" srcOrd="6" destOrd="0" parTransId="{B6E9D84E-017C-45B9-881A-F380E54522ED}" sibTransId="{147734F8-677B-4DD5-8BE3-1710F4161444}"/>
    <dgm:cxn modelId="{4DCF4FA9-D438-45A5-8DF7-60A9D1E46067}" srcId="{27DE3911-A213-460F-BA6D-F7EAC8AF8D9A}" destId="{ADFFB14C-9E09-40C3-B13A-BB6AE05053EB}" srcOrd="5" destOrd="0" parTransId="{BADE8357-134A-41AA-A342-E8B41DAD93EF}" sibTransId="{39A75658-A8D7-44A6-9CE7-67A04284412E}"/>
    <dgm:cxn modelId="{8E4085A6-52FE-4B58-B0AC-5FF99D8D9788}" type="presOf" srcId="{78A372FE-BFB3-4C2E-976D-889A2F09185F}" destId="{5E3FD38D-F31A-4DCF-8363-A7E24A6AD7D1}" srcOrd="1" destOrd="0" presId="urn:microsoft.com/office/officeart/2005/8/layout/cycle4"/>
    <dgm:cxn modelId="{BFE9F4E8-2DBA-40DB-B91C-E6DFD6E84243}" type="presOf" srcId="{0D00ED0E-EBCE-4C45-A245-73E847B8009E}" destId="{1B5F9F44-5A96-42F1-8974-A0DE61454F8F}" srcOrd="1" destOrd="3" presId="urn:microsoft.com/office/officeart/2005/8/layout/cycle4"/>
    <dgm:cxn modelId="{905C69DC-F6AC-42C9-9C00-FCA195513605}" srcId="{27DE3911-A213-460F-BA6D-F7EAC8AF8D9A}" destId="{0D00ED0E-EBCE-4C45-A245-73E847B8009E}" srcOrd="3" destOrd="0" parTransId="{9E38B06E-CAC0-4BE7-8186-1CFE47A5542B}" sibTransId="{2981901F-7EAB-43E7-83CF-029F945F211E}"/>
    <dgm:cxn modelId="{CF76F774-78D5-4879-A549-895AB649A9CD}" type="presOf" srcId="{27DE3911-A213-460F-BA6D-F7EAC8AF8D9A}" destId="{70940CB9-E6E9-4426-8748-2F6FA51C13B5}" srcOrd="0" destOrd="0" presId="urn:microsoft.com/office/officeart/2005/8/layout/cycle4"/>
    <dgm:cxn modelId="{B65B064A-369D-4DCC-87FD-7A4FE4393643}" srcId="{E8B44951-B62A-4785-88A4-167EB7000B22}" destId="{CB4F6B3A-70C5-4847-AF1A-B618EFED638E}" srcOrd="1" destOrd="0" parTransId="{FFEE2A1A-5749-4E21-B698-64E4D4C18CB7}" sibTransId="{1C3622F9-0F12-49F4-A03F-8BF13F046FFD}"/>
    <dgm:cxn modelId="{946319DC-291F-4691-8706-63ED8626C7A0}" type="presOf" srcId="{4872C846-FE80-47BD-9F7C-5CCC778EAD79}" destId="{DFED8591-1D74-471C-AC7A-EEEC1B5B66C1}" srcOrd="1" destOrd="4" presId="urn:microsoft.com/office/officeart/2005/8/layout/cycle4"/>
    <dgm:cxn modelId="{E09C0B72-CA21-45D7-A5F0-8A272D361402}" type="presOf" srcId="{BD919409-19C9-4947-BCD8-6F6ECA9956B6}" destId="{91E185C7-04AC-4C96-B964-18AB2F37CAEB}" srcOrd="0" destOrd="1" presId="urn:microsoft.com/office/officeart/2005/8/layout/cycle4"/>
    <dgm:cxn modelId="{449E0DC3-FCFE-41FA-97DB-3D2CB1AAD88E}" type="presOf" srcId="{1E804655-12E3-4ECD-8E7F-F0E657A8ADF8}" destId="{1B5F9F44-5A96-42F1-8974-A0DE61454F8F}" srcOrd="1" destOrd="0" presId="urn:microsoft.com/office/officeart/2005/8/layout/cycle4"/>
    <dgm:cxn modelId="{F8975C12-C2A8-4041-9394-99B10B5A1513}" type="presOf" srcId="{BD919409-19C9-4947-BCD8-6F6ECA9956B6}" destId="{DFED8591-1D74-471C-AC7A-EEEC1B5B66C1}" srcOrd="1" destOrd="1" presId="urn:microsoft.com/office/officeart/2005/8/layout/cycle4"/>
    <dgm:cxn modelId="{4B3B7EEB-93FC-49ED-ACB6-BF28D125BA4A}" type="presParOf" srcId="{26EF7802-037A-4D41-ADDD-D4536B61DEDA}" destId="{BF5296BA-831B-44B2-9A74-E4D0BC02DEE4}" srcOrd="0" destOrd="0" presId="urn:microsoft.com/office/officeart/2005/8/layout/cycle4"/>
    <dgm:cxn modelId="{602A2A56-5CE9-4348-8382-B7868E13E16B}" type="presParOf" srcId="{BF5296BA-831B-44B2-9A74-E4D0BC02DEE4}" destId="{E90E745C-715F-4F4D-83A7-2D17AB444475}" srcOrd="0" destOrd="0" presId="urn:microsoft.com/office/officeart/2005/8/layout/cycle4"/>
    <dgm:cxn modelId="{9A47B07F-9653-4A09-A0F4-8BA48D47F8A9}" type="presParOf" srcId="{E90E745C-715F-4F4D-83A7-2D17AB444475}" destId="{65E66BC2-9E0A-417A-A6A6-DA2EC47DDE08}" srcOrd="0" destOrd="0" presId="urn:microsoft.com/office/officeart/2005/8/layout/cycle4"/>
    <dgm:cxn modelId="{E153D6A9-C81E-427F-B7A4-E5FBE4193ADF}" type="presParOf" srcId="{E90E745C-715F-4F4D-83A7-2D17AB444475}" destId="{1B5F9F44-5A96-42F1-8974-A0DE61454F8F}" srcOrd="1" destOrd="0" presId="urn:microsoft.com/office/officeart/2005/8/layout/cycle4"/>
    <dgm:cxn modelId="{AAF17E99-3105-4355-8AFD-A7D248960195}" type="presParOf" srcId="{BF5296BA-831B-44B2-9A74-E4D0BC02DEE4}" destId="{87ED2B0E-A642-4F4D-9282-5CE00D6A2A36}" srcOrd="1" destOrd="0" presId="urn:microsoft.com/office/officeart/2005/8/layout/cycle4"/>
    <dgm:cxn modelId="{A33E0A4B-F030-4E48-8267-91A0A71B04A0}" type="presParOf" srcId="{87ED2B0E-A642-4F4D-9282-5CE00D6A2A36}" destId="{91E185C7-04AC-4C96-B964-18AB2F37CAEB}" srcOrd="0" destOrd="0" presId="urn:microsoft.com/office/officeart/2005/8/layout/cycle4"/>
    <dgm:cxn modelId="{AB636BC9-21F4-4F20-BBF6-7D838E9D6A71}" type="presParOf" srcId="{87ED2B0E-A642-4F4D-9282-5CE00D6A2A36}" destId="{DFED8591-1D74-471C-AC7A-EEEC1B5B66C1}" srcOrd="1" destOrd="0" presId="urn:microsoft.com/office/officeart/2005/8/layout/cycle4"/>
    <dgm:cxn modelId="{F8228E23-78E8-4BC2-B288-407ED66E53FE}" type="presParOf" srcId="{BF5296BA-831B-44B2-9A74-E4D0BC02DEE4}" destId="{F854B6A2-909A-4BC4-9C6D-C76CE80F09F9}" srcOrd="2" destOrd="0" presId="urn:microsoft.com/office/officeart/2005/8/layout/cycle4"/>
    <dgm:cxn modelId="{55B51628-36D7-4B22-AD77-8056B4D7E990}" type="presParOf" srcId="{F854B6A2-909A-4BC4-9C6D-C76CE80F09F9}" destId="{E80B9DEF-2765-4134-A337-688D9311B16D}" srcOrd="0" destOrd="0" presId="urn:microsoft.com/office/officeart/2005/8/layout/cycle4"/>
    <dgm:cxn modelId="{489493A1-BC11-4D2E-812F-482E3E11F97F}" type="presParOf" srcId="{F854B6A2-909A-4BC4-9C6D-C76CE80F09F9}" destId="{5E3FD38D-F31A-4DCF-8363-A7E24A6AD7D1}" srcOrd="1" destOrd="0" presId="urn:microsoft.com/office/officeart/2005/8/layout/cycle4"/>
    <dgm:cxn modelId="{EA54F4A5-FCD7-4D24-B204-38B7F71B86D5}" type="presParOf" srcId="{BF5296BA-831B-44B2-9A74-E4D0BC02DEE4}" destId="{6EBC13CF-41C1-446B-9B8F-7C44A02D449D}" srcOrd="3" destOrd="0" presId="urn:microsoft.com/office/officeart/2005/8/layout/cycle4"/>
    <dgm:cxn modelId="{A755BEE0-7526-4ADD-9F4E-6D617AC82593}" type="presParOf" srcId="{6EBC13CF-41C1-446B-9B8F-7C44A02D449D}" destId="{399B960F-53C5-4E4E-ADA7-6D281BDA9D48}" srcOrd="0" destOrd="0" presId="urn:microsoft.com/office/officeart/2005/8/layout/cycle4"/>
    <dgm:cxn modelId="{22F3836D-5087-4B9D-B685-E165F3F13C02}" type="presParOf" srcId="{6EBC13CF-41C1-446B-9B8F-7C44A02D449D}" destId="{3C593F3E-58C9-457D-A040-057F3D8F7BAA}" srcOrd="1" destOrd="0" presId="urn:microsoft.com/office/officeart/2005/8/layout/cycle4"/>
    <dgm:cxn modelId="{4B99E1E9-02A6-4AFC-8974-2A420F870E9C}" type="presParOf" srcId="{BF5296BA-831B-44B2-9A74-E4D0BC02DEE4}" destId="{2AA7B2ED-1936-483E-A2DC-18E550A2DEA8}" srcOrd="4" destOrd="0" presId="urn:microsoft.com/office/officeart/2005/8/layout/cycle4"/>
    <dgm:cxn modelId="{ECA13875-D5C5-4C2E-9B0F-D46607931D8B}" type="presParOf" srcId="{26EF7802-037A-4D41-ADDD-D4536B61DEDA}" destId="{68EE6F75-8EF3-4781-A0AF-7EC5CE740AB2}" srcOrd="1" destOrd="0" presId="urn:microsoft.com/office/officeart/2005/8/layout/cycle4"/>
    <dgm:cxn modelId="{6895CA0A-26B9-4C20-8223-248BA0A56076}" type="presParOf" srcId="{68EE6F75-8EF3-4781-A0AF-7EC5CE740AB2}" destId="{70940CB9-E6E9-4426-8748-2F6FA51C13B5}" srcOrd="0" destOrd="0" presId="urn:microsoft.com/office/officeart/2005/8/layout/cycle4"/>
    <dgm:cxn modelId="{DC1C1C64-DC36-4FDC-B4F0-B1A0EC2F4AA7}" type="presParOf" srcId="{68EE6F75-8EF3-4781-A0AF-7EC5CE740AB2}" destId="{3824E84F-332C-4855-9DF9-31D02CDB63FD}" srcOrd="1" destOrd="0" presId="urn:microsoft.com/office/officeart/2005/8/layout/cycle4"/>
    <dgm:cxn modelId="{80C002EE-FFD1-4E7C-B572-44F342894013}" type="presParOf" srcId="{68EE6F75-8EF3-4781-A0AF-7EC5CE740AB2}" destId="{D6B12979-7377-4ADB-B36F-4376192A5A29}" srcOrd="2" destOrd="0" presId="urn:microsoft.com/office/officeart/2005/8/layout/cycle4"/>
    <dgm:cxn modelId="{8F0B4750-3144-4F19-9CF5-D4E3F6806430}" type="presParOf" srcId="{68EE6F75-8EF3-4781-A0AF-7EC5CE740AB2}" destId="{4ECB0887-B64F-44EB-85A7-E98A91A422C7}" srcOrd="3" destOrd="0" presId="urn:microsoft.com/office/officeart/2005/8/layout/cycle4"/>
    <dgm:cxn modelId="{0BCD27DC-B3F2-4713-9906-32D9AE4DE583}" type="presParOf" srcId="{68EE6F75-8EF3-4781-A0AF-7EC5CE740AB2}" destId="{092BC678-C862-46E4-B2E2-298E62833293}" srcOrd="4" destOrd="0" presId="urn:microsoft.com/office/officeart/2005/8/layout/cycle4"/>
    <dgm:cxn modelId="{FD048BD7-2C2A-4CC3-A79F-630026F33A34}" type="presParOf" srcId="{26EF7802-037A-4D41-ADDD-D4536B61DEDA}" destId="{C48E33E2-D330-4A12-BB4E-4DF24ECF446B}" srcOrd="2" destOrd="0" presId="urn:microsoft.com/office/officeart/2005/8/layout/cycle4"/>
    <dgm:cxn modelId="{11CD7379-4BE3-4EB1-B934-C86F2140B057}" type="presParOf" srcId="{26EF7802-037A-4D41-ADDD-D4536B61DEDA}" destId="{A3044A27-9373-42F2-B994-0113051ECEE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F7E32A7-3728-4BAF-A204-0339D601252E}" type="doc">
      <dgm:prSet loTypeId="urn:microsoft.com/office/officeart/2005/8/layout/hierarchy3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AEB85AE3-EABB-4AAE-8ABF-FA70A2648B90}">
      <dgm:prSet phldrT="[Texto]" custT="1"/>
      <dgm:spPr/>
      <dgm:t>
        <a:bodyPr/>
        <a:lstStyle/>
        <a:p>
          <a:r>
            <a:rPr lang="es-ES" sz="2800" dirty="0"/>
            <a:t>Interna</a:t>
          </a:r>
          <a:endParaRPr lang="es-MX" sz="2800" dirty="0"/>
        </a:p>
      </dgm:t>
    </dgm:pt>
    <dgm:pt modelId="{2390625A-A654-4D76-B8C1-8054C985812E}" type="parTrans" cxnId="{5E821FDF-CC42-42A7-BF0D-82DE7FF5F989}">
      <dgm:prSet/>
      <dgm:spPr/>
      <dgm:t>
        <a:bodyPr/>
        <a:lstStyle/>
        <a:p>
          <a:endParaRPr lang="es-MX" sz="3200"/>
        </a:p>
      </dgm:t>
    </dgm:pt>
    <dgm:pt modelId="{6B59633E-43E4-4270-B2C3-519240E1A0D0}" type="sibTrans" cxnId="{5E821FDF-CC42-42A7-BF0D-82DE7FF5F989}">
      <dgm:prSet/>
      <dgm:spPr/>
      <dgm:t>
        <a:bodyPr/>
        <a:lstStyle/>
        <a:p>
          <a:endParaRPr lang="es-MX" sz="3200"/>
        </a:p>
      </dgm:t>
    </dgm:pt>
    <dgm:pt modelId="{E5D90013-33F7-40B4-BFD6-832B22F03D32}">
      <dgm:prSet phldrT="[Texto]" custT="1"/>
      <dgm:spPr/>
      <dgm:t>
        <a:bodyPr/>
        <a:lstStyle/>
        <a:p>
          <a:r>
            <a:rPr lang="es-ES" sz="1800" dirty="0"/>
            <a:t>Compromiso de Titulares</a:t>
          </a:r>
          <a:endParaRPr lang="es-MX" sz="1800" dirty="0"/>
        </a:p>
      </dgm:t>
    </dgm:pt>
    <dgm:pt modelId="{BD41675C-1C7F-4721-ACCE-3C3EEB77831A}" type="parTrans" cxnId="{C97226B0-9EC0-47E0-89A1-EF0A11E91F82}">
      <dgm:prSet/>
      <dgm:spPr/>
      <dgm:t>
        <a:bodyPr/>
        <a:lstStyle/>
        <a:p>
          <a:endParaRPr lang="es-MX" sz="3200"/>
        </a:p>
      </dgm:t>
    </dgm:pt>
    <dgm:pt modelId="{A10E6B5C-0F77-48BB-BA73-E9C1FF4AC363}" type="sibTrans" cxnId="{C97226B0-9EC0-47E0-89A1-EF0A11E91F82}">
      <dgm:prSet/>
      <dgm:spPr/>
      <dgm:t>
        <a:bodyPr/>
        <a:lstStyle/>
        <a:p>
          <a:endParaRPr lang="es-MX" sz="3200"/>
        </a:p>
      </dgm:t>
    </dgm:pt>
    <dgm:pt modelId="{C8088DBD-3818-4320-93D7-EBD7AA494759}">
      <dgm:prSet phldrT="[Texto]" custT="1"/>
      <dgm:spPr/>
      <dgm:t>
        <a:bodyPr/>
        <a:lstStyle/>
        <a:p>
          <a:r>
            <a:rPr lang="es-ES" sz="1800" dirty="0"/>
            <a:t>Campaña</a:t>
          </a:r>
          <a:endParaRPr lang="es-MX" sz="1800" dirty="0"/>
        </a:p>
      </dgm:t>
    </dgm:pt>
    <dgm:pt modelId="{F32BD822-0A2B-4D3D-AC5B-53D3E068B100}" type="parTrans" cxnId="{0F83F84C-127F-4C83-BEAF-2D84782D30E3}">
      <dgm:prSet/>
      <dgm:spPr/>
      <dgm:t>
        <a:bodyPr/>
        <a:lstStyle/>
        <a:p>
          <a:endParaRPr lang="es-MX" sz="3200"/>
        </a:p>
      </dgm:t>
    </dgm:pt>
    <dgm:pt modelId="{6C91F2BC-ECDA-4181-9E1E-56F9C288ED55}" type="sibTrans" cxnId="{0F83F84C-127F-4C83-BEAF-2D84782D30E3}">
      <dgm:prSet/>
      <dgm:spPr/>
      <dgm:t>
        <a:bodyPr/>
        <a:lstStyle/>
        <a:p>
          <a:endParaRPr lang="es-MX" sz="3200"/>
        </a:p>
      </dgm:t>
    </dgm:pt>
    <dgm:pt modelId="{9E45800F-D9EF-4D4E-9F5D-A12AF9A5D820}">
      <dgm:prSet phldrT="[Texto]" custT="1"/>
      <dgm:spPr/>
      <dgm:t>
        <a:bodyPr/>
        <a:lstStyle/>
        <a:p>
          <a:r>
            <a:rPr lang="es-ES" sz="1800" dirty="0"/>
            <a:t>Capacitación</a:t>
          </a:r>
          <a:endParaRPr lang="es-MX" sz="1800" dirty="0"/>
        </a:p>
      </dgm:t>
    </dgm:pt>
    <dgm:pt modelId="{2E383AEF-D457-44DF-9C33-5D520BF7FB71}" type="parTrans" cxnId="{636F86B5-BB89-464F-B008-FC2928973338}">
      <dgm:prSet/>
      <dgm:spPr/>
      <dgm:t>
        <a:bodyPr/>
        <a:lstStyle/>
        <a:p>
          <a:endParaRPr lang="es-MX" sz="3200"/>
        </a:p>
      </dgm:t>
    </dgm:pt>
    <dgm:pt modelId="{C6D580BD-3137-4003-B666-836660D1AFB8}" type="sibTrans" cxnId="{636F86B5-BB89-464F-B008-FC2928973338}">
      <dgm:prSet/>
      <dgm:spPr/>
      <dgm:t>
        <a:bodyPr/>
        <a:lstStyle/>
        <a:p>
          <a:endParaRPr lang="es-MX" sz="3200"/>
        </a:p>
      </dgm:t>
    </dgm:pt>
    <dgm:pt modelId="{BFA79751-753B-48D9-9CDB-F1CBF5077C20}">
      <dgm:prSet phldrT="[Texto]" custT="1"/>
      <dgm:spPr/>
      <dgm:t>
        <a:bodyPr/>
        <a:lstStyle/>
        <a:p>
          <a:r>
            <a:rPr lang="es-ES" sz="1800" dirty="0"/>
            <a:t>Mecanismos de Denuncia</a:t>
          </a:r>
          <a:endParaRPr lang="es-MX" sz="1800" dirty="0"/>
        </a:p>
      </dgm:t>
    </dgm:pt>
    <dgm:pt modelId="{F056F885-6085-4076-9279-7B2F3FAC9D27}" type="parTrans" cxnId="{D9D1CDE8-1DB0-4C39-9F9F-9D3D1ACE5E70}">
      <dgm:prSet/>
      <dgm:spPr/>
      <dgm:t>
        <a:bodyPr/>
        <a:lstStyle/>
        <a:p>
          <a:endParaRPr lang="es-MX" sz="3200"/>
        </a:p>
      </dgm:t>
    </dgm:pt>
    <dgm:pt modelId="{58BDA19C-F872-4E81-AC95-75B902CE5700}" type="sibTrans" cxnId="{D9D1CDE8-1DB0-4C39-9F9F-9D3D1ACE5E70}">
      <dgm:prSet/>
      <dgm:spPr/>
      <dgm:t>
        <a:bodyPr/>
        <a:lstStyle/>
        <a:p>
          <a:endParaRPr lang="es-MX" sz="3200"/>
        </a:p>
      </dgm:t>
    </dgm:pt>
    <dgm:pt modelId="{5F7C78C1-A3B3-4EB3-9055-F88AB97DF1F1}">
      <dgm:prSet phldrT="[Texto]" custT="1"/>
      <dgm:spPr/>
      <dgm:t>
        <a:bodyPr/>
        <a:lstStyle/>
        <a:p>
          <a:r>
            <a:rPr lang="es-ES" sz="1800" dirty="0"/>
            <a:t>Intercambio </a:t>
          </a:r>
          <a:r>
            <a:rPr lang="es-ES" sz="1800"/>
            <a:t>de Experiencias</a:t>
          </a:r>
          <a:endParaRPr lang="es-MX" sz="1800" dirty="0"/>
        </a:p>
      </dgm:t>
    </dgm:pt>
    <dgm:pt modelId="{3A810A54-04A6-45BB-B768-CEEF7E1FC9E7}" type="parTrans" cxnId="{119435C1-D2D6-42EA-A675-BB4ED9F38298}">
      <dgm:prSet/>
      <dgm:spPr/>
      <dgm:t>
        <a:bodyPr/>
        <a:lstStyle/>
        <a:p>
          <a:endParaRPr lang="es-MX" sz="3200"/>
        </a:p>
      </dgm:t>
    </dgm:pt>
    <dgm:pt modelId="{B2CB1513-3941-4AAA-953E-2CE883627209}" type="sibTrans" cxnId="{119435C1-D2D6-42EA-A675-BB4ED9F38298}">
      <dgm:prSet/>
      <dgm:spPr/>
      <dgm:t>
        <a:bodyPr/>
        <a:lstStyle/>
        <a:p>
          <a:endParaRPr lang="es-MX" sz="3200"/>
        </a:p>
      </dgm:t>
    </dgm:pt>
    <dgm:pt modelId="{FFDE73FE-56B1-4687-B58F-F5F0C39E0C5C}">
      <dgm:prSet phldrT="[Texto]" custT="1"/>
      <dgm:spPr/>
      <dgm:t>
        <a:bodyPr/>
        <a:lstStyle/>
        <a:p>
          <a:r>
            <a:rPr lang="es-ES" sz="1800" dirty="0"/>
            <a:t>Autoevaluacion</a:t>
          </a:r>
          <a:endParaRPr lang="es-MX" sz="1800" dirty="0"/>
        </a:p>
      </dgm:t>
    </dgm:pt>
    <dgm:pt modelId="{2A8C2B30-196A-4B2E-A84F-D32AB38FB646}" type="parTrans" cxnId="{81F2B678-7B32-471A-BD90-CA60E3E4ED9B}">
      <dgm:prSet/>
      <dgm:spPr/>
      <dgm:t>
        <a:bodyPr/>
        <a:lstStyle/>
        <a:p>
          <a:endParaRPr lang="es-MX" sz="3200"/>
        </a:p>
      </dgm:t>
    </dgm:pt>
    <dgm:pt modelId="{70A2BBD0-C929-490E-B595-916853F1ED1C}" type="sibTrans" cxnId="{81F2B678-7B32-471A-BD90-CA60E3E4ED9B}">
      <dgm:prSet/>
      <dgm:spPr/>
      <dgm:t>
        <a:bodyPr/>
        <a:lstStyle/>
        <a:p>
          <a:endParaRPr lang="es-MX" sz="3200"/>
        </a:p>
      </dgm:t>
    </dgm:pt>
    <dgm:pt modelId="{1D94B1FB-C84A-4573-9980-2A15E3985D66}">
      <dgm:prSet phldrT="[Texto]" custT="1"/>
      <dgm:spPr/>
      <dgm:t>
        <a:bodyPr/>
        <a:lstStyle/>
        <a:p>
          <a:r>
            <a:rPr lang="es-ES" sz="1800" dirty="0"/>
            <a:t>Ejercicios de casos Éticos</a:t>
          </a:r>
          <a:endParaRPr lang="es-MX" sz="1800" dirty="0"/>
        </a:p>
      </dgm:t>
    </dgm:pt>
    <dgm:pt modelId="{ACF92A25-BFF8-4ED4-8747-C9CA3EB6E43E}" type="parTrans" cxnId="{17A6D89F-00D2-4CF4-8D91-1649AA69AD81}">
      <dgm:prSet/>
      <dgm:spPr/>
      <dgm:t>
        <a:bodyPr/>
        <a:lstStyle/>
        <a:p>
          <a:endParaRPr lang="es-MX" sz="3200"/>
        </a:p>
      </dgm:t>
    </dgm:pt>
    <dgm:pt modelId="{621B9708-BA0B-4E8A-9A22-E15963346028}" type="sibTrans" cxnId="{17A6D89F-00D2-4CF4-8D91-1649AA69AD81}">
      <dgm:prSet/>
      <dgm:spPr/>
      <dgm:t>
        <a:bodyPr/>
        <a:lstStyle/>
        <a:p>
          <a:endParaRPr lang="es-MX" sz="3200"/>
        </a:p>
      </dgm:t>
    </dgm:pt>
    <dgm:pt modelId="{1BE69A41-B711-4083-AA6C-4DACC9A4D2D4}">
      <dgm:prSet phldrT="[Texto]"/>
      <dgm:spPr/>
      <dgm:t>
        <a:bodyPr/>
        <a:lstStyle/>
        <a:p>
          <a:r>
            <a:rPr lang="es-ES" dirty="0"/>
            <a:t>Carta compromiso</a:t>
          </a:r>
          <a:endParaRPr lang="es-MX" dirty="0"/>
        </a:p>
      </dgm:t>
    </dgm:pt>
    <dgm:pt modelId="{5F742135-191D-482F-8C27-3E25F9BDEFD7}" type="parTrans" cxnId="{88A515CC-E02A-45B0-8009-A5F3162E1FD9}">
      <dgm:prSet/>
      <dgm:spPr/>
      <dgm:t>
        <a:bodyPr/>
        <a:lstStyle/>
        <a:p>
          <a:endParaRPr lang="es-MX"/>
        </a:p>
      </dgm:t>
    </dgm:pt>
    <dgm:pt modelId="{1080C2BB-5F32-48BD-AF5D-3E647C196E7B}" type="sibTrans" cxnId="{88A515CC-E02A-45B0-8009-A5F3162E1FD9}">
      <dgm:prSet/>
      <dgm:spPr/>
      <dgm:t>
        <a:bodyPr/>
        <a:lstStyle/>
        <a:p>
          <a:endParaRPr lang="es-MX"/>
        </a:p>
      </dgm:t>
    </dgm:pt>
    <dgm:pt modelId="{FAC9AF4F-D1CC-40FD-B3DD-5C517CAFCF91}" type="pres">
      <dgm:prSet presAssocID="{7F7E32A7-3728-4BAF-A204-0339D601252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6B1C5D9-FE78-4501-9F2F-A666189D0DBF}" type="pres">
      <dgm:prSet presAssocID="{AEB85AE3-EABB-4AAE-8ABF-FA70A2648B90}" presName="root" presStyleCnt="0"/>
      <dgm:spPr/>
    </dgm:pt>
    <dgm:pt modelId="{867BA009-D3D3-4910-87BE-DE204B74B685}" type="pres">
      <dgm:prSet presAssocID="{AEB85AE3-EABB-4AAE-8ABF-FA70A2648B90}" presName="rootComposite" presStyleCnt="0"/>
      <dgm:spPr/>
    </dgm:pt>
    <dgm:pt modelId="{E64FDAD6-ED51-4594-A0AE-A485D818F280}" type="pres">
      <dgm:prSet presAssocID="{AEB85AE3-EABB-4AAE-8ABF-FA70A2648B90}" presName="rootText" presStyleLbl="node1" presStyleIdx="0" presStyleCnt="1" custScaleX="200032"/>
      <dgm:spPr/>
      <dgm:t>
        <a:bodyPr/>
        <a:lstStyle/>
        <a:p>
          <a:endParaRPr lang="es-MX"/>
        </a:p>
      </dgm:t>
    </dgm:pt>
    <dgm:pt modelId="{EC7E28E3-51F7-4305-B75C-E3B15FA10AC6}" type="pres">
      <dgm:prSet presAssocID="{AEB85AE3-EABB-4AAE-8ABF-FA70A2648B90}" presName="rootConnector" presStyleLbl="node1" presStyleIdx="0" presStyleCnt="1"/>
      <dgm:spPr/>
      <dgm:t>
        <a:bodyPr/>
        <a:lstStyle/>
        <a:p>
          <a:endParaRPr lang="es-MX"/>
        </a:p>
      </dgm:t>
    </dgm:pt>
    <dgm:pt modelId="{4D432FB4-BE7A-4483-9156-93FC586FED77}" type="pres">
      <dgm:prSet presAssocID="{AEB85AE3-EABB-4AAE-8ABF-FA70A2648B90}" presName="childShape" presStyleCnt="0"/>
      <dgm:spPr/>
    </dgm:pt>
    <dgm:pt modelId="{76C6BFBF-8919-416D-950C-3852D48260FC}" type="pres">
      <dgm:prSet presAssocID="{BD41675C-1C7F-4721-ACCE-3C3EEB77831A}" presName="Name13" presStyleLbl="parChTrans1D2" presStyleIdx="0" presStyleCnt="8"/>
      <dgm:spPr/>
      <dgm:t>
        <a:bodyPr/>
        <a:lstStyle/>
        <a:p>
          <a:endParaRPr lang="es-MX"/>
        </a:p>
      </dgm:t>
    </dgm:pt>
    <dgm:pt modelId="{9D37E000-C107-4D71-BBC2-481C646F58A2}" type="pres">
      <dgm:prSet presAssocID="{E5D90013-33F7-40B4-BFD6-832B22F03D32}" presName="childText" presStyleLbl="bgAcc1" presStyleIdx="0" presStyleCnt="8" custScaleX="2250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63ADB0-78F6-472B-B655-88A3F3B9B7E4}" type="pres">
      <dgm:prSet presAssocID="{5F742135-191D-482F-8C27-3E25F9BDEFD7}" presName="Name13" presStyleLbl="parChTrans1D2" presStyleIdx="1" presStyleCnt="8"/>
      <dgm:spPr/>
      <dgm:t>
        <a:bodyPr/>
        <a:lstStyle/>
        <a:p>
          <a:endParaRPr lang="es-MX"/>
        </a:p>
      </dgm:t>
    </dgm:pt>
    <dgm:pt modelId="{CACEF2DF-7EBA-4D87-BC4C-A07E001B5444}" type="pres">
      <dgm:prSet presAssocID="{1BE69A41-B711-4083-AA6C-4DACC9A4D2D4}" presName="childText" presStyleLbl="bgAcc1" presStyleIdx="1" presStyleCnt="8" custScaleX="2250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B6C45B-A5DD-4C7A-A439-852AEF4CB1E9}" type="pres">
      <dgm:prSet presAssocID="{F32BD822-0A2B-4D3D-AC5B-53D3E068B100}" presName="Name13" presStyleLbl="parChTrans1D2" presStyleIdx="2" presStyleCnt="8"/>
      <dgm:spPr/>
      <dgm:t>
        <a:bodyPr/>
        <a:lstStyle/>
        <a:p>
          <a:endParaRPr lang="es-MX"/>
        </a:p>
      </dgm:t>
    </dgm:pt>
    <dgm:pt modelId="{4A002759-3885-4E34-AADB-FED76A5EA323}" type="pres">
      <dgm:prSet presAssocID="{C8088DBD-3818-4320-93D7-EBD7AA494759}" presName="childText" presStyleLbl="bgAcc1" presStyleIdx="2" presStyleCnt="8" custScaleX="2250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709609-EFAA-43F7-9289-440407946E81}" type="pres">
      <dgm:prSet presAssocID="{2E383AEF-D457-44DF-9C33-5D520BF7FB71}" presName="Name13" presStyleLbl="parChTrans1D2" presStyleIdx="3" presStyleCnt="8"/>
      <dgm:spPr/>
      <dgm:t>
        <a:bodyPr/>
        <a:lstStyle/>
        <a:p>
          <a:endParaRPr lang="es-MX"/>
        </a:p>
      </dgm:t>
    </dgm:pt>
    <dgm:pt modelId="{23EC7080-BE64-4EC7-B5FD-5A3DEE7723FF}" type="pres">
      <dgm:prSet presAssocID="{9E45800F-D9EF-4D4E-9F5D-A12AF9A5D820}" presName="childText" presStyleLbl="bgAcc1" presStyleIdx="3" presStyleCnt="8" custScaleX="2250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E89D9F8-60A9-4285-A354-CFC60DCC7B2B}" type="pres">
      <dgm:prSet presAssocID="{F056F885-6085-4076-9279-7B2F3FAC9D27}" presName="Name13" presStyleLbl="parChTrans1D2" presStyleIdx="4" presStyleCnt="8"/>
      <dgm:spPr/>
      <dgm:t>
        <a:bodyPr/>
        <a:lstStyle/>
        <a:p>
          <a:endParaRPr lang="es-MX"/>
        </a:p>
      </dgm:t>
    </dgm:pt>
    <dgm:pt modelId="{55E6B9EC-3DB0-4901-B9C3-6C655187CFD7}" type="pres">
      <dgm:prSet presAssocID="{BFA79751-753B-48D9-9CDB-F1CBF5077C20}" presName="childText" presStyleLbl="bgAcc1" presStyleIdx="4" presStyleCnt="8" custScaleX="22504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60D355-23D7-4525-B5EF-579F9C840AD9}" type="pres">
      <dgm:prSet presAssocID="{3A810A54-04A6-45BB-B768-CEEF7E1FC9E7}" presName="Name13" presStyleLbl="parChTrans1D2" presStyleIdx="5" presStyleCnt="8"/>
      <dgm:spPr/>
      <dgm:t>
        <a:bodyPr/>
        <a:lstStyle/>
        <a:p>
          <a:endParaRPr lang="es-MX"/>
        </a:p>
      </dgm:t>
    </dgm:pt>
    <dgm:pt modelId="{9AEB3174-E250-4144-B6CE-24B8AE7EEC7A}" type="pres">
      <dgm:prSet presAssocID="{5F7C78C1-A3B3-4EB3-9055-F88AB97DF1F1}" presName="childText" presStyleLbl="bgAcc1" presStyleIdx="5" presStyleCnt="8" custScaleX="22191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26D0C5-EC3B-443B-8F9B-1A246E037AA3}" type="pres">
      <dgm:prSet presAssocID="{2A8C2B30-196A-4B2E-A84F-D32AB38FB646}" presName="Name13" presStyleLbl="parChTrans1D2" presStyleIdx="6" presStyleCnt="8"/>
      <dgm:spPr/>
      <dgm:t>
        <a:bodyPr/>
        <a:lstStyle/>
        <a:p>
          <a:endParaRPr lang="es-MX"/>
        </a:p>
      </dgm:t>
    </dgm:pt>
    <dgm:pt modelId="{C111FB35-1A5D-4F98-B39F-56BDE5313CA4}" type="pres">
      <dgm:prSet presAssocID="{FFDE73FE-56B1-4687-B58F-F5F0C39E0C5C}" presName="childText" presStyleLbl="bgAcc1" presStyleIdx="6" presStyleCnt="8" custScaleX="2250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13FC7C-9361-451A-B0AC-BCB19B1F662B}" type="pres">
      <dgm:prSet presAssocID="{ACF92A25-BFF8-4ED4-8747-C9CA3EB6E43E}" presName="Name13" presStyleLbl="parChTrans1D2" presStyleIdx="7" presStyleCnt="8"/>
      <dgm:spPr/>
      <dgm:t>
        <a:bodyPr/>
        <a:lstStyle/>
        <a:p>
          <a:endParaRPr lang="es-MX"/>
        </a:p>
      </dgm:t>
    </dgm:pt>
    <dgm:pt modelId="{19E035F0-6A5A-4EBE-AC10-539E0AC2F41B}" type="pres">
      <dgm:prSet presAssocID="{1D94B1FB-C84A-4573-9980-2A15E3985D66}" presName="childText" presStyleLbl="bgAcc1" presStyleIdx="7" presStyleCnt="8" custScaleX="2250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3871F94-4237-4BE9-9C46-1FB0DB9CFA32}" type="presOf" srcId="{2E383AEF-D457-44DF-9C33-5D520BF7FB71}" destId="{E3709609-EFAA-43F7-9289-440407946E81}" srcOrd="0" destOrd="0" presId="urn:microsoft.com/office/officeart/2005/8/layout/hierarchy3"/>
    <dgm:cxn modelId="{80162E77-2E76-4FFB-AA3F-67625277593A}" type="presOf" srcId="{5F742135-191D-482F-8C27-3E25F9BDEFD7}" destId="{2063ADB0-78F6-472B-B655-88A3F3B9B7E4}" srcOrd="0" destOrd="0" presId="urn:microsoft.com/office/officeart/2005/8/layout/hierarchy3"/>
    <dgm:cxn modelId="{0F83F84C-127F-4C83-BEAF-2D84782D30E3}" srcId="{AEB85AE3-EABB-4AAE-8ABF-FA70A2648B90}" destId="{C8088DBD-3818-4320-93D7-EBD7AA494759}" srcOrd="2" destOrd="0" parTransId="{F32BD822-0A2B-4D3D-AC5B-53D3E068B100}" sibTransId="{6C91F2BC-ECDA-4181-9E1E-56F9C288ED55}"/>
    <dgm:cxn modelId="{E5363D80-B1C3-49A0-846B-F84CAF28DB3F}" type="presOf" srcId="{1BE69A41-B711-4083-AA6C-4DACC9A4D2D4}" destId="{CACEF2DF-7EBA-4D87-BC4C-A07E001B5444}" srcOrd="0" destOrd="0" presId="urn:microsoft.com/office/officeart/2005/8/layout/hierarchy3"/>
    <dgm:cxn modelId="{92B2628C-5231-46EB-A2C1-E49BAACD7570}" type="presOf" srcId="{AEB85AE3-EABB-4AAE-8ABF-FA70A2648B90}" destId="{E64FDAD6-ED51-4594-A0AE-A485D818F280}" srcOrd="0" destOrd="0" presId="urn:microsoft.com/office/officeart/2005/8/layout/hierarchy3"/>
    <dgm:cxn modelId="{98BC76FC-4451-47F1-B630-48673E712FB6}" type="presOf" srcId="{BFA79751-753B-48D9-9CDB-F1CBF5077C20}" destId="{55E6B9EC-3DB0-4901-B9C3-6C655187CFD7}" srcOrd="0" destOrd="0" presId="urn:microsoft.com/office/officeart/2005/8/layout/hierarchy3"/>
    <dgm:cxn modelId="{8BEE858D-71C0-4331-8716-46F88E307B92}" type="presOf" srcId="{1D94B1FB-C84A-4573-9980-2A15E3985D66}" destId="{19E035F0-6A5A-4EBE-AC10-539E0AC2F41B}" srcOrd="0" destOrd="0" presId="urn:microsoft.com/office/officeart/2005/8/layout/hierarchy3"/>
    <dgm:cxn modelId="{5E821FDF-CC42-42A7-BF0D-82DE7FF5F989}" srcId="{7F7E32A7-3728-4BAF-A204-0339D601252E}" destId="{AEB85AE3-EABB-4AAE-8ABF-FA70A2648B90}" srcOrd="0" destOrd="0" parTransId="{2390625A-A654-4D76-B8C1-8054C985812E}" sibTransId="{6B59633E-43E4-4270-B2C3-519240E1A0D0}"/>
    <dgm:cxn modelId="{2846D5B9-49AB-4B38-A4CF-1089D9536CCF}" type="presOf" srcId="{C8088DBD-3818-4320-93D7-EBD7AA494759}" destId="{4A002759-3885-4E34-AADB-FED76A5EA323}" srcOrd="0" destOrd="0" presId="urn:microsoft.com/office/officeart/2005/8/layout/hierarchy3"/>
    <dgm:cxn modelId="{636F86B5-BB89-464F-B008-FC2928973338}" srcId="{AEB85AE3-EABB-4AAE-8ABF-FA70A2648B90}" destId="{9E45800F-D9EF-4D4E-9F5D-A12AF9A5D820}" srcOrd="3" destOrd="0" parTransId="{2E383AEF-D457-44DF-9C33-5D520BF7FB71}" sibTransId="{C6D580BD-3137-4003-B666-836660D1AFB8}"/>
    <dgm:cxn modelId="{21F858FD-3A05-4FD7-9E99-1D99D122173D}" type="presOf" srcId="{E5D90013-33F7-40B4-BFD6-832B22F03D32}" destId="{9D37E000-C107-4D71-BBC2-481C646F58A2}" srcOrd="0" destOrd="0" presId="urn:microsoft.com/office/officeart/2005/8/layout/hierarchy3"/>
    <dgm:cxn modelId="{C9FB7F34-D671-4E42-8041-238A62D54D91}" type="presOf" srcId="{AEB85AE3-EABB-4AAE-8ABF-FA70A2648B90}" destId="{EC7E28E3-51F7-4305-B75C-E3B15FA10AC6}" srcOrd="1" destOrd="0" presId="urn:microsoft.com/office/officeart/2005/8/layout/hierarchy3"/>
    <dgm:cxn modelId="{C97226B0-9EC0-47E0-89A1-EF0A11E91F82}" srcId="{AEB85AE3-EABB-4AAE-8ABF-FA70A2648B90}" destId="{E5D90013-33F7-40B4-BFD6-832B22F03D32}" srcOrd="0" destOrd="0" parTransId="{BD41675C-1C7F-4721-ACCE-3C3EEB77831A}" sibTransId="{A10E6B5C-0F77-48BB-BA73-E9C1FF4AC363}"/>
    <dgm:cxn modelId="{81F2B678-7B32-471A-BD90-CA60E3E4ED9B}" srcId="{AEB85AE3-EABB-4AAE-8ABF-FA70A2648B90}" destId="{FFDE73FE-56B1-4687-B58F-F5F0C39E0C5C}" srcOrd="6" destOrd="0" parTransId="{2A8C2B30-196A-4B2E-A84F-D32AB38FB646}" sibTransId="{70A2BBD0-C929-490E-B595-916853F1ED1C}"/>
    <dgm:cxn modelId="{D9D1CDE8-1DB0-4C39-9F9F-9D3D1ACE5E70}" srcId="{AEB85AE3-EABB-4AAE-8ABF-FA70A2648B90}" destId="{BFA79751-753B-48D9-9CDB-F1CBF5077C20}" srcOrd="4" destOrd="0" parTransId="{F056F885-6085-4076-9279-7B2F3FAC9D27}" sibTransId="{58BDA19C-F872-4E81-AC95-75B902CE5700}"/>
    <dgm:cxn modelId="{7BA440F6-900D-4994-AC8E-B5D99DE4D2F3}" type="presOf" srcId="{7F7E32A7-3728-4BAF-A204-0339D601252E}" destId="{FAC9AF4F-D1CC-40FD-B3DD-5C517CAFCF91}" srcOrd="0" destOrd="0" presId="urn:microsoft.com/office/officeart/2005/8/layout/hierarchy3"/>
    <dgm:cxn modelId="{88A515CC-E02A-45B0-8009-A5F3162E1FD9}" srcId="{AEB85AE3-EABB-4AAE-8ABF-FA70A2648B90}" destId="{1BE69A41-B711-4083-AA6C-4DACC9A4D2D4}" srcOrd="1" destOrd="0" parTransId="{5F742135-191D-482F-8C27-3E25F9BDEFD7}" sibTransId="{1080C2BB-5F32-48BD-AF5D-3E647C196E7B}"/>
    <dgm:cxn modelId="{E9BE9C3B-257D-4E93-B2CC-5677BCA1FEF9}" type="presOf" srcId="{FFDE73FE-56B1-4687-B58F-F5F0C39E0C5C}" destId="{C111FB35-1A5D-4F98-B39F-56BDE5313CA4}" srcOrd="0" destOrd="0" presId="urn:microsoft.com/office/officeart/2005/8/layout/hierarchy3"/>
    <dgm:cxn modelId="{940A74E5-599C-4F8E-B678-BAC4D2963E85}" type="presOf" srcId="{F056F885-6085-4076-9279-7B2F3FAC9D27}" destId="{9E89D9F8-60A9-4285-A354-CFC60DCC7B2B}" srcOrd="0" destOrd="0" presId="urn:microsoft.com/office/officeart/2005/8/layout/hierarchy3"/>
    <dgm:cxn modelId="{4F8EC664-00E0-4E43-AEF9-5EA2BA83EF72}" type="presOf" srcId="{5F7C78C1-A3B3-4EB3-9055-F88AB97DF1F1}" destId="{9AEB3174-E250-4144-B6CE-24B8AE7EEC7A}" srcOrd="0" destOrd="0" presId="urn:microsoft.com/office/officeart/2005/8/layout/hierarchy3"/>
    <dgm:cxn modelId="{17A6D89F-00D2-4CF4-8D91-1649AA69AD81}" srcId="{AEB85AE3-EABB-4AAE-8ABF-FA70A2648B90}" destId="{1D94B1FB-C84A-4573-9980-2A15E3985D66}" srcOrd="7" destOrd="0" parTransId="{ACF92A25-BFF8-4ED4-8747-C9CA3EB6E43E}" sibTransId="{621B9708-BA0B-4E8A-9A22-E15963346028}"/>
    <dgm:cxn modelId="{9AD22BE1-4BEF-4198-BC83-73409AFD039A}" type="presOf" srcId="{BD41675C-1C7F-4721-ACCE-3C3EEB77831A}" destId="{76C6BFBF-8919-416D-950C-3852D48260FC}" srcOrd="0" destOrd="0" presId="urn:microsoft.com/office/officeart/2005/8/layout/hierarchy3"/>
    <dgm:cxn modelId="{6F36E294-85E1-4997-86DF-0FE7C93FCA63}" type="presOf" srcId="{3A810A54-04A6-45BB-B768-CEEF7E1FC9E7}" destId="{9A60D355-23D7-4525-B5EF-579F9C840AD9}" srcOrd="0" destOrd="0" presId="urn:microsoft.com/office/officeart/2005/8/layout/hierarchy3"/>
    <dgm:cxn modelId="{1237B2DD-D4E7-4E17-96C4-2595A8C67847}" type="presOf" srcId="{ACF92A25-BFF8-4ED4-8747-C9CA3EB6E43E}" destId="{3F13FC7C-9361-451A-B0AC-BCB19B1F662B}" srcOrd="0" destOrd="0" presId="urn:microsoft.com/office/officeart/2005/8/layout/hierarchy3"/>
    <dgm:cxn modelId="{8B3E43E4-3B57-48BF-8EC7-254FA409F992}" type="presOf" srcId="{9E45800F-D9EF-4D4E-9F5D-A12AF9A5D820}" destId="{23EC7080-BE64-4EC7-B5FD-5A3DEE7723FF}" srcOrd="0" destOrd="0" presId="urn:microsoft.com/office/officeart/2005/8/layout/hierarchy3"/>
    <dgm:cxn modelId="{119435C1-D2D6-42EA-A675-BB4ED9F38298}" srcId="{AEB85AE3-EABB-4AAE-8ABF-FA70A2648B90}" destId="{5F7C78C1-A3B3-4EB3-9055-F88AB97DF1F1}" srcOrd="5" destOrd="0" parTransId="{3A810A54-04A6-45BB-B768-CEEF7E1FC9E7}" sibTransId="{B2CB1513-3941-4AAA-953E-2CE883627209}"/>
    <dgm:cxn modelId="{B6652647-D8EA-4318-9772-AA9AB1D4B174}" type="presOf" srcId="{F32BD822-0A2B-4D3D-AC5B-53D3E068B100}" destId="{85B6C45B-A5DD-4C7A-A439-852AEF4CB1E9}" srcOrd="0" destOrd="0" presId="urn:microsoft.com/office/officeart/2005/8/layout/hierarchy3"/>
    <dgm:cxn modelId="{9DA7FDF3-3F69-441F-822E-BBDCF0535C17}" type="presOf" srcId="{2A8C2B30-196A-4B2E-A84F-D32AB38FB646}" destId="{F026D0C5-EC3B-443B-8F9B-1A246E037AA3}" srcOrd="0" destOrd="0" presId="urn:microsoft.com/office/officeart/2005/8/layout/hierarchy3"/>
    <dgm:cxn modelId="{72814D9B-5F9E-42E6-9FC2-02C2468AFD45}" type="presParOf" srcId="{FAC9AF4F-D1CC-40FD-B3DD-5C517CAFCF91}" destId="{36B1C5D9-FE78-4501-9F2F-A666189D0DBF}" srcOrd="0" destOrd="0" presId="urn:microsoft.com/office/officeart/2005/8/layout/hierarchy3"/>
    <dgm:cxn modelId="{6B185DF3-C9FB-44C5-A561-BEA194A9C62E}" type="presParOf" srcId="{36B1C5D9-FE78-4501-9F2F-A666189D0DBF}" destId="{867BA009-D3D3-4910-87BE-DE204B74B685}" srcOrd="0" destOrd="0" presId="urn:microsoft.com/office/officeart/2005/8/layout/hierarchy3"/>
    <dgm:cxn modelId="{75E5C04B-0B98-40AA-AF0B-0B6A798C94A8}" type="presParOf" srcId="{867BA009-D3D3-4910-87BE-DE204B74B685}" destId="{E64FDAD6-ED51-4594-A0AE-A485D818F280}" srcOrd="0" destOrd="0" presId="urn:microsoft.com/office/officeart/2005/8/layout/hierarchy3"/>
    <dgm:cxn modelId="{57E420F8-A888-449B-A312-D2DEEBF40236}" type="presParOf" srcId="{867BA009-D3D3-4910-87BE-DE204B74B685}" destId="{EC7E28E3-51F7-4305-B75C-E3B15FA10AC6}" srcOrd="1" destOrd="0" presId="urn:microsoft.com/office/officeart/2005/8/layout/hierarchy3"/>
    <dgm:cxn modelId="{9D4700FE-B5F3-4667-BC12-2DC129DEA54C}" type="presParOf" srcId="{36B1C5D9-FE78-4501-9F2F-A666189D0DBF}" destId="{4D432FB4-BE7A-4483-9156-93FC586FED77}" srcOrd="1" destOrd="0" presId="urn:microsoft.com/office/officeart/2005/8/layout/hierarchy3"/>
    <dgm:cxn modelId="{C099A5A0-68B4-4671-BEB5-B0248196438C}" type="presParOf" srcId="{4D432FB4-BE7A-4483-9156-93FC586FED77}" destId="{76C6BFBF-8919-416D-950C-3852D48260FC}" srcOrd="0" destOrd="0" presId="urn:microsoft.com/office/officeart/2005/8/layout/hierarchy3"/>
    <dgm:cxn modelId="{278A354B-A21A-4778-ABB0-F443473C635A}" type="presParOf" srcId="{4D432FB4-BE7A-4483-9156-93FC586FED77}" destId="{9D37E000-C107-4D71-BBC2-481C646F58A2}" srcOrd="1" destOrd="0" presId="urn:microsoft.com/office/officeart/2005/8/layout/hierarchy3"/>
    <dgm:cxn modelId="{53E06972-44A2-4178-8903-0BF36948883A}" type="presParOf" srcId="{4D432FB4-BE7A-4483-9156-93FC586FED77}" destId="{2063ADB0-78F6-472B-B655-88A3F3B9B7E4}" srcOrd="2" destOrd="0" presId="urn:microsoft.com/office/officeart/2005/8/layout/hierarchy3"/>
    <dgm:cxn modelId="{595E251E-EEB3-4C33-9A8B-F7DAC748F632}" type="presParOf" srcId="{4D432FB4-BE7A-4483-9156-93FC586FED77}" destId="{CACEF2DF-7EBA-4D87-BC4C-A07E001B5444}" srcOrd="3" destOrd="0" presId="urn:microsoft.com/office/officeart/2005/8/layout/hierarchy3"/>
    <dgm:cxn modelId="{C17AF9AC-2F45-4A4B-B09D-059CEA4338C1}" type="presParOf" srcId="{4D432FB4-BE7A-4483-9156-93FC586FED77}" destId="{85B6C45B-A5DD-4C7A-A439-852AEF4CB1E9}" srcOrd="4" destOrd="0" presId="urn:microsoft.com/office/officeart/2005/8/layout/hierarchy3"/>
    <dgm:cxn modelId="{DF550321-06D5-4D23-989D-0F70C524E7E5}" type="presParOf" srcId="{4D432FB4-BE7A-4483-9156-93FC586FED77}" destId="{4A002759-3885-4E34-AADB-FED76A5EA323}" srcOrd="5" destOrd="0" presId="urn:microsoft.com/office/officeart/2005/8/layout/hierarchy3"/>
    <dgm:cxn modelId="{7A69623D-5E16-43A3-A399-CF44282B9347}" type="presParOf" srcId="{4D432FB4-BE7A-4483-9156-93FC586FED77}" destId="{E3709609-EFAA-43F7-9289-440407946E81}" srcOrd="6" destOrd="0" presId="urn:microsoft.com/office/officeart/2005/8/layout/hierarchy3"/>
    <dgm:cxn modelId="{7A281F5C-0676-4604-9BA5-556D555908A8}" type="presParOf" srcId="{4D432FB4-BE7A-4483-9156-93FC586FED77}" destId="{23EC7080-BE64-4EC7-B5FD-5A3DEE7723FF}" srcOrd="7" destOrd="0" presId="urn:microsoft.com/office/officeart/2005/8/layout/hierarchy3"/>
    <dgm:cxn modelId="{A7E452F5-3FCF-4D33-AC99-16283A753944}" type="presParOf" srcId="{4D432FB4-BE7A-4483-9156-93FC586FED77}" destId="{9E89D9F8-60A9-4285-A354-CFC60DCC7B2B}" srcOrd="8" destOrd="0" presId="urn:microsoft.com/office/officeart/2005/8/layout/hierarchy3"/>
    <dgm:cxn modelId="{13E9C15E-C6BC-443F-AFFB-81534E35BAF1}" type="presParOf" srcId="{4D432FB4-BE7A-4483-9156-93FC586FED77}" destId="{55E6B9EC-3DB0-4901-B9C3-6C655187CFD7}" srcOrd="9" destOrd="0" presId="urn:microsoft.com/office/officeart/2005/8/layout/hierarchy3"/>
    <dgm:cxn modelId="{45185BD5-E605-4461-AA91-BECC82F2E450}" type="presParOf" srcId="{4D432FB4-BE7A-4483-9156-93FC586FED77}" destId="{9A60D355-23D7-4525-B5EF-579F9C840AD9}" srcOrd="10" destOrd="0" presId="urn:microsoft.com/office/officeart/2005/8/layout/hierarchy3"/>
    <dgm:cxn modelId="{B4DEFA0C-AF36-45B3-8E7B-F0594DC21EBE}" type="presParOf" srcId="{4D432FB4-BE7A-4483-9156-93FC586FED77}" destId="{9AEB3174-E250-4144-B6CE-24B8AE7EEC7A}" srcOrd="11" destOrd="0" presId="urn:microsoft.com/office/officeart/2005/8/layout/hierarchy3"/>
    <dgm:cxn modelId="{145BED76-5AD2-4C74-9F47-4C074A089BFF}" type="presParOf" srcId="{4D432FB4-BE7A-4483-9156-93FC586FED77}" destId="{F026D0C5-EC3B-443B-8F9B-1A246E037AA3}" srcOrd="12" destOrd="0" presId="urn:microsoft.com/office/officeart/2005/8/layout/hierarchy3"/>
    <dgm:cxn modelId="{CC8A9508-D17E-415B-8E32-CC5C09F7A74E}" type="presParOf" srcId="{4D432FB4-BE7A-4483-9156-93FC586FED77}" destId="{C111FB35-1A5D-4F98-B39F-56BDE5313CA4}" srcOrd="13" destOrd="0" presId="urn:microsoft.com/office/officeart/2005/8/layout/hierarchy3"/>
    <dgm:cxn modelId="{1967906F-31D9-4014-A78D-E8C40EC407C5}" type="presParOf" srcId="{4D432FB4-BE7A-4483-9156-93FC586FED77}" destId="{3F13FC7C-9361-451A-B0AC-BCB19B1F662B}" srcOrd="14" destOrd="0" presId="urn:microsoft.com/office/officeart/2005/8/layout/hierarchy3"/>
    <dgm:cxn modelId="{A7C3BD46-DCAC-42F5-9C16-D2E7B927CF79}" type="presParOf" srcId="{4D432FB4-BE7A-4483-9156-93FC586FED77}" destId="{19E035F0-6A5A-4EBE-AC10-539E0AC2F41B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F7E32A7-3728-4BAF-A204-0339D601252E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EB85AE3-EABB-4AAE-8ABF-FA70A2648B90}">
      <dgm:prSet phldrT="[Texto]" custT="1"/>
      <dgm:spPr/>
      <dgm:t>
        <a:bodyPr/>
        <a:lstStyle/>
        <a:p>
          <a:r>
            <a:rPr lang="es-ES" sz="2800" dirty="0"/>
            <a:t>Externa</a:t>
          </a:r>
          <a:endParaRPr lang="es-MX" sz="2800" dirty="0"/>
        </a:p>
      </dgm:t>
    </dgm:pt>
    <dgm:pt modelId="{2390625A-A654-4D76-B8C1-8054C985812E}" type="parTrans" cxnId="{5E821FDF-CC42-42A7-BF0D-82DE7FF5F989}">
      <dgm:prSet/>
      <dgm:spPr/>
      <dgm:t>
        <a:bodyPr/>
        <a:lstStyle/>
        <a:p>
          <a:endParaRPr lang="es-MX" sz="3200"/>
        </a:p>
      </dgm:t>
    </dgm:pt>
    <dgm:pt modelId="{6B59633E-43E4-4270-B2C3-519240E1A0D0}" type="sibTrans" cxnId="{5E821FDF-CC42-42A7-BF0D-82DE7FF5F989}">
      <dgm:prSet/>
      <dgm:spPr/>
      <dgm:t>
        <a:bodyPr/>
        <a:lstStyle/>
        <a:p>
          <a:endParaRPr lang="es-MX" sz="3200"/>
        </a:p>
      </dgm:t>
    </dgm:pt>
    <dgm:pt modelId="{E5D90013-33F7-40B4-BFD6-832B22F03D32}">
      <dgm:prSet phldrT="[Texto]" custT="1"/>
      <dgm:spPr/>
      <dgm:t>
        <a:bodyPr/>
        <a:lstStyle/>
        <a:p>
          <a:r>
            <a:rPr lang="es-ES" sz="1800" dirty="0"/>
            <a:t>Campaña</a:t>
          </a:r>
          <a:endParaRPr lang="es-MX" sz="1800" dirty="0"/>
        </a:p>
      </dgm:t>
    </dgm:pt>
    <dgm:pt modelId="{BD41675C-1C7F-4721-ACCE-3C3EEB77831A}" type="parTrans" cxnId="{C97226B0-9EC0-47E0-89A1-EF0A11E91F82}">
      <dgm:prSet/>
      <dgm:spPr/>
      <dgm:t>
        <a:bodyPr/>
        <a:lstStyle/>
        <a:p>
          <a:endParaRPr lang="es-MX" sz="3200"/>
        </a:p>
      </dgm:t>
    </dgm:pt>
    <dgm:pt modelId="{A10E6B5C-0F77-48BB-BA73-E9C1FF4AC363}" type="sibTrans" cxnId="{C97226B0-9EC0-47E0-89A1-EF0A11E91F82}">
      <dgm:prSet/>
      <dgm:spPr/>
      <dgm:t>
        <a:bodyPr/>
        <a:lstStyle/>
        <a:p>
          <a:endParaRPr lang="es-MX" sz="3200"/>
        </a:p>
      </dgm:t>
    </dgm:pt>
    <dgm:pt modelId="{C8088DBD-3818-4320-93D7-EBD7AA494759}">
      <dgm:prSet phldrT="[Texto]" custT="1"/>
      <dgm:spPr/>
      <dgm:t>
        <a:bodyPr/>
        <a:lstStyle/>
        <a:p>
          <a:r>
            <a:rPr lang="es-ES" sz="1800" dirty="0"/>
            <a:t>Mecanismos de  Denuncia</a:t>
          </a:r>
          <a:endParaRPr lang="es-MX" sz="1800" dirty="0"/>
        </a:p>
      </dgm:t>
    </dgm:pt>
    <dgm:pt modelId="{F32BD822-0A2B-4D3D-AC5B-53D3E068B100}" type="parTrans" cxnId="{0F83F84C-127F-4C83-BEAF-2D84782D30E3}">
      <dgm:prSet/>
      <dgm:spPr/>
      <dgm:t>
        <a:bodyPr/>
        <a:lstStyle/>
        <a:p>
          <a:endParaRPr lang="es-MX" sz="3200"/>
        </a:p>
      </dgm:t>
    </dgm:pt>
    <dgm:pt modelId="{6C91F2BC-ECDA-4181-9E1E-56F9C288ED55}" type="sibTrans" cxnId="{0F83F84C-127F-4C83-BEAF-2D84782D30E3}">
      <dgm:prSet/>
      <dgm:spPr/>
      <dgm:t>
        <a:bodyPr/>
        <a:lstStyle/>
        <a:p>
          <a:endParaRPr lang="es-MX" sz="3200"/>
        </a:p>
      </dgm:t>
    </dgm:pt>
    <dgm:pt modelId="{9E45800F-D9EF-4D4E-9F5D-A12AF9A5D820}">
      <dgm:prSet phldrT="[Texto]" custT="1"/>
      <dgm:spPr/>
      <dgm:t>
        <a:bodyPr/>
        <a:lstStyle/>
        <a:p>
          <a:r>
            <a:rPr lang="es-ES" sz="1800" dirty="0"/>
            <a:t>Responsabilidad Compartida con Sociedad</a:t>
          </a:r>
          <a:endParaRPr lang="es-MX" sz="1800" dirty="0"/>
        </a:p>
      </dgm:t>
    </dgm:pt>
    <dgm:pt modelId="{2E383AEF-D457-44DF-9C33-5D520BF7FB71}" type="parTrans" cxnId="{636F86B5-BB89-464F-B008-FC2928973338}">
      <dgm:prSet/>
      <dgm:spPr/>
      <dgm:t>
        <a:bodyPr/>
        <a:lstStyle/>
        <a:p>
          <a:endParaRPr lang="es-MX" sz="3200"/>
        </a:p>
      </dgm:t>
    </dgm:pt>
    <dgm:pt modelId="{C6D580BD-3137-4003-B666-836660D1AFB8}" type="sibTrans" cxnId="{636F86B5-BB89-464F-B008-FC2928973338}">
      <dgm:prSet/>
      <dgm:spPr/>
      <dgm:t>
        <a:bodyPr/>
        <a:lstStyle/>
        <a:p>
          <a:endParaRPr lang="es-MX" sz="3200"/>
        </a:p>
      </dgm:t>
    </dgm:pt>
    <dgm:pt modelId="{BFA79751-753B-48D9-9CDB-F1CBF5077C20}">
      <dgm:prSet phldrT="[Texto]" custT="1"/>
      <dgm:spPr/>
      <dgm:t>
        <a:bodyPr/>
        <a:lstStyle/>
        <a:p>
          <a:r>
            <a:rPr lang="es-ES" sz="1800" dirty="0"/>
            <a:t>Miembro ciudadano en Comité</a:t>
          </a:r>
          <a:endParaRPr lang="es-MX" sz="1800" dirty="0"/>
        </a:p>
      </dgm:t>
    </dgm:pt>
    <dgm:pt modelId="{F056F885-6085-4076-9279-7B2F3FAC9D27}" type="parTrans" cxnId="{D9D1CDE8-1DB0-4C39-9F9F-9D3D1ACE5E70}">
      <dgm:prSet/>
      <dgm:spPr/>
      <dgm:t>
        <a:bodyPr/>
        <a:lstStyle/>
        <a:p>
          <a:endParaRPr lang="es-MX" sz="3200"/>
        </a:p>
      </dgm:t>
    </dgm:pt>
    <dgm:pt modelId="{58BDA19C-F872-4E81-AC95-75B902CE5700}" type="sibTrans" cxnId="{D9D1CDE8-1DB0-4C39-9F9F-9D3D1ACE5E70}">
      <dgm:prSet/>
      <dgm:spPr/>
      <dgm:t>
        <a:bodyPr/>
        <a:lstStyle/>
        <a:p>
          <a:endParaRPr lang="es-MX" sz="3200"/>
        </a:p>
      </dgm:t>
    </dgm:pt>
    <dgm:pt modelId="{FAC9AF4F-D1CC-40FD-B3DD-5C517CAFCF91}" type="pres">
      <dgm:prSet presAssocID="{7F7E32A7-3728-4BAF-A204-0339D601252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6B1C5D9-FE78-4501-9F2F-A666189D0DBF}" type="pres">
      <dgm:prSet presAssocID="{AEB85AE3-EABB-4AAE-8ABF-FA70A2648B90}" presName="root" presStyleCnt="0"/>
      <dgm:spPr/>
    </dgm:pt>
    <dgm:pt modelId="{867BA009-D3D3-4910-87BE-DE204B74B685}" type="pres">
      <dgm:prSet presAssocID="{AEB85AE3-EABB-4AAE-8ABF-FA70A2648B90}" presName="rootComposite" presStyleCnt="0"/>
      <dgm:spPr/>
    </dgm:pt>
    <dgm:pt modelId="{E64FDAD6-ED51-4594-A0AE-A485D818F280}" type="pres">
      <dgm:prSet presAssocID="{AEB85AE3-EABB-4AAE-8ABF-FA70A2648B90}" presName="rootText" presStyleLbl="node1" presStyleIdx="0" presStyleCnt="1" custScaleX="200032"/>
      <dgm:spPr/>
      <dgm:t>
        <a:bodyPr/>
        <a:lstStyle/>
        <a:p>
          <a:endParaRPr lang="es-MX"/>
        </a:p>
      </dgm:t>
    </dgm:pt>
    <dgm:pt modelId="{EC7E28E3-51F7-4305-B75C-E3B15FA10AC6}" type="pres">
      <dgm:prSet presAssocID="{AEB85AE3-EABB-4AAE-8ABF-FA70A2648B90}" presName="rootConnector" presStyleLbl="node1" presStyleIdx="0" presStyleCnt="1"/>
      <dgm:spPr/>
      <dgm:t>
        <a:bodyPr/>
        <a:lstStyle/>
        <a:p>
          <a:endParaRPr lang="es-MX"/>
        </a:p>
      </dgm:t>
    </dgm:pt>
    <dgm:pt modelId="{4D432FB4-BE7A-4483-9156-93FC586FED77}" type="pres">
      <dgm:prSet presAssocID="{AEB85AE3-EABB-4AAE-8ABF-FA70A2648B90}" presName="childShape" presStyleCnt="0"/>
      <dgm:spPr/>
    </dgm:pt>
    <dgm:pt modelId="{76C6BFBF-8919-416D-950C-3852D48260FC}" type="pres">
      <dgm:prSet presAssocID="{BD41675C-1C7F-4721-ACCE-3C3EEB77831A}" presName="Name13" presStyleLbl="parChTrans1D2" presStyleIdx="0" presStyleCnt="4"/>
      <dgm:spPr/>
      <dgm:t>
        <a:bodyPr/>
        <a:lstStyle/>
        <a:p>
          <a:endParaRPr lang="es-MX"/>
        </a:p>
      </dgm:t>
    </dgm:pt>
    <dgm:pt modelId="{9D37E000-C107-4D71-BBC2-481C646F58A2}" type="pres">
      <dgm:prSet presAssocID="{E5D90013-33F7-40B4-BFD6-832B22F03D32}" presName="childText" presStyleLbl="bgAcc1" presStyleIdx="0" presStyleCnt="4" custScaleX="2250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B6C45B-A5DD-4C7A-A439-852AEF4CB1E9}" type="pres">
      <dgm:prSet presAssocID="{F32BD822-0A2B-4D3D-AC5B-53D3E068B100}" presName="Name13" presStyleLbl="parChTrans1D2" presStyleIdx="1" presStyleCnt="4"/>
      <dgm:spPr/>
      <dgm:t>
        <a:bodyPr/>
        <a:lstStyle/>
        <a:p>
          <a:endParaRPr lang="es-MX"/>
        </a:p>
      </dgm:t>
    </dgm:pt>
    <dgm:pt modelId="{4A002759-3885-4E34-AADB-FED76A5EA323}" type="pres">
      <dgm:prSet presAssocID="{C8088DBD-3818-4320-93D7-EBD7AA494759}" presName="childText" presStyleLbl="bgAcc1" presStyleIdx="1" presStyleCnt="4" custScaleX="2250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709609-EFAA-43F7-9289-440407946E81}" type="pres">
      <dgm:prSet presAssocID="{2E383AEF-D457-44DF-9C33-5D520BF7FB71}" presName="Name13" presStyleLbl="parChTrans1D2" presStyleIdx="2" presStyleCnt="4"/>
      <dgm:spPr/>
      <dgm:t>
        <a:bodyPr/>
        <a:lstStyle/>
        <a:p>
          <a:endParaRPr lang="es-MX"/>
        </a:p>
      </dgm:t>
    </dgm:pt>
    <dgm:pt modelId="{23EC7080-BE64-4EC7-B5FD-5A3DEE7723FF}" type="pres">
      <dgm:prSet presAssocID="{9E45800F-D9EF-4D4E-9F5D-A12AF9A5D820}" presName="childText" presStyleLbl="bgAcc1" presStyleIdx="2" presStyleCnt="4" custScaleX="225040" custScaleY="14240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E89D9F8-60A9-4285-A354-CFC60DCC7B2B}" type="pres">
      <dgm:prSet presAssocID="{F056F885-6085-4076-9279-7B2F3FAC9D27}" presName="Name13" presStyleLbl="parChTrans1D2" presStyleIdx="3" presStyleCnt="4"/>
      <dgm:spPr/>
      <dgm:t>
        <a:bodyPr/>
        <a:lstStyle/>
        <a:p>
          <a:endParaRPr lang="es-MX"/>
        </a:p>
      </dgm:t>
    </dgm:pt>
    <dgm:pt modelId="{55E6B9EC-3DB0-4901-B9C3-6C655187CFD7}" type="pres">
      <dgm:prSet presAssocID="{BFA79751-753B-48D9-9CDB-F1CBF5077C20}" presName="childText" presStyleLbl="bgAcc1" presStyleIdx="3" presStyleCnt="4" custScaleX="225041" custScaleY="12030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2B2628C-5231-46EB-A2C1-E49BAACD7570}" type="presOf" srcId="{AEB85AE3-EABB-4AAE-8ABF-FA70A2648B90}" destId="{E64FDAD6-ED51-4594-A0AE-A485D818F280}" srcOrd="0" destOrd="0" presId="urn:microsoft.com/office/officeart/2005/8/layout/hierarchy3"/>
    <dgm:cxn modelId="{8B3E43E4-3B57-48BF-8EC7-254FA409F992}" type="presOf" srcId="{9E45800F-D9EF-4D4E-9F5D-A12AF9A5D820}" destId="{23EC7080-BE64-4EC7-B5FD-5A3DEE7723FF}" srcOrd="0" destOrd="0" presId="urn:microsoft.com/office/officeart/2005/8/layout/hierarchy3"/>
    <dgm:cxn modelId="{9AD22BE1-4BEF-4198-BC83-73409AFD039A}" type="presOf" srcId="{BD41675C-1C7F-4721-ACCE-3C3EEB77831A}" destId="{76C6BFBF-8919-416D-950C-3852D48260FC}" srcOrd="0" destOrd="0" presId="urn:microsoft.com/office/officeart/2005/8/layout/hierarchy3"/>
    <dgm:cxn modelId="{7BA440F6-900D-4994-AC8E-B5D99DE4D2F3}" type="presOf" srcId="{7F7E32A7-3728-4BAF-A204-0339D601252E}" destId="{FAC9AF4F-D1CC-40FD-B3DD-5C517CAFCF91}" srcOrd="0" destOrd="0" presId="urn:microsoft.com/office/officeart/2005/8/layout/hierarchy3"/>
    <dgm:cxn modelId="{C9FB7F34-D671-4E42-8041-238A62D54D91}" type="presOf" srcId="{AEB85AE3-EABB-4AAE-8ABF-FA70A2648B90}" destId="{EC7E28E3-51F7-4305-B75C-E3B15FA10AC6}" srcOrd="1" destOrd="0" presId="urn:microsoft.com/office/officeart/2005/8/layout/hierarchy3"/>
    <dgm:cxn modelId="{940A74E5-599C-4F8E-B678-BAC4D2963E85}" type="presOf" srcId="{F056F885-6085-4076-9279-7B2F3FAC9D27}" destId="{9E89D9F8-60A9-4285-A354-CFC60DCC7B2B}" srcOrd="0" destOrd="0" presId="urn:microsoft.com/office/officeart/2005/8/layout/hierarchy3"/>
    <dgm:cxn modelId="{E3871F94-4237-4BE9-9C46-1FB0DB9CFA32}" type="presOf" srcId="{2E383AEF-D457-44DF-9C33-5D520BF7FB71}" destId="{E3709609-EFAA-43F7-9289-440407946E81}" srcOrd="0" destOrd="0" presId="urn:microsoft.com/office/officeart/2005/8/layout/hierarchy3"/>
    <dgm:cxn modelId="{5E821FDF-CC42-42A7-BF0D-82DE7FF5F989}" srcId="{7F7E32A7-3728-4BAF-A204-0339D601252E}" destId="{AEB85AE3-EABB-4AAE-8ABF-FA70A2648B90}" srcOrd="0" destOrd="0" parTransId="{2390625A-A654-4D76-B8C1-8054C985812E}" sibTransId="{6B59633E-43E4-4270-B2C3-519240E1A0D0}"/>
    <dgm:cxn modelId="{B6652647-D8EA-4318-9772-AA9AB1D4B174}" type="presOf" srcId="{F32BD822-0A2B-4D3D-AC5B-53D3E068B100}" destId="{85B6C45B-A5DD-4C7A-A439-852AEF4CB1E9}" srcOrd="0" destOrd="0" presId="urn:microsoft.com/office/officeart/2005/8/layout/hierarchy3"/>
    <dgm:cxn modelId="{2846D5B9-49AB-4B38-A4CF-1089D9536CCF}" type="presOf" srcId="{C8088DBD-3818-4320-93D7-EBD7AA494759}" destId="{4A002759-3885-4E34-AADB-FED76A5EA323}" srcOrd="0" destOrd="0" presId="urn:microsoft.com/office/officeart/2005/8/layout/hierarchy3"/>
    <dgm:cxn modelId="{C97226B0-9EC0-47E0-89A1-EF0A11E91F82}" srcId="{AEB85AE3-EABB-4AAE-8ABF-FA70A2648B90}" destId="{E5D90013-33F7-40B4-BFD6-832B22F03D32}" srcOrd="0" destOrd="0" parTransId="{BD41675C-1C7F-4721-ACCE-3C3EEB77831A}" sibTransId="{A10E6B5C-0F77-48BB-BA73-E9C1FF4AC363}"/>
    <dgm:cxn modelId="{98BC76FC-4451-47F1-B630-48673E712FB6}" type="presOf" srcId="{BFA79751-753B-48D9-9CDB-F1CBF5077C20}" destId="{55E6B9EC-3DB0-4901-B9C3-6C655187CFD7}" srcOrd="0" destOrd="0" presId="urn:microsoft.com/office/officeart/2005/8/layout/hierarchy3"/>
    <dgm:cxn modelId="{0F83F84C-127F-4C83-BEAF-2D84782D30E3}" srcId="{AEB85AE3-EABB-4AAE-8ABF-FA70A2648B90}" destId="{C8088DBD-3818-4320-93D7-EBD7AA494759}" srcOrd="1" destOrd="0" parTransId="{F32BD822-0A2B-4D3D-AC5B-53D3E068B100}" sibTransId="{6C91F2BC-ECDA-4181-9E1E-56F9C288ED55}"/>
    <dgm:cxn modelId="{21F858FD-3A05-4FD7-9E99-1D99D122173D}" type="presOf" srcId="{E5D90013-33F7-40B4-BFD6-832B22F03D32}" destId="{9D37E000-C107-4D71-BBC2-481C646F58A2}" srcOrd="0" destOrd="0" presId="urn:microsoft.com/office/officeart/2005/8/layout/hierarchy3"/>
    <dgm:cxn modelId="{636F86B5-BB89-464F-B008-FC2928973338}" srcId="{AEB85AE3-EABB-4AAE-8ABF-FA70A2648B90}" destId="{9E45800F-D9EF-4D4E-9F5D-A12AF9A5D820}" srcOrd="2" destOrd="0" parTransId="{2E383AEF-D457-44DF-9C33-5D520BF7FB71}" sibTransId="{C6D580BD-3137-4003-B666-836660D1AFB8}"/>
    <dgm:cxn modelId="{D9D1CDE8-1DB0-4C39-9F9F-9D3D1ACE5E70}" srcId="{AEB85AE3-EABB-4AAE-8ABF-FA70A2648B90}" destId="{BFA79751-753B-48D9-9CDB-F1CBF5077C20}" srcOrd="3" destOrd="0" parTransId="{F056F885-6085-4076-9279-7B2F3FAC9D27}" sibTransId="{58BDA19C-F872-4E81-AC95-75B902CE5700}"/>
    <dgm:cxn modelId="{72814D9B-5F9E-42E6-9FC2-02C2468AFD45}" type="presParOf" srcId="{FAC9AF4F-D1CC-40FD-B3DD-5C517CAFCF91}" destId="{36B1C5D9-FE78-4501-9F2F-A666189D0DBF}" srcOrd="0" destOrd="0" presId="urn:microsoft.com/office/officeart/2005/8/layout/hierarchy3"/>
    <dgm:cxn modelId="{6B185DF3-C9FB-44C5-A561-BEA194A9C62E}" type="presParOf" srcId="{36B1C5D9-FE78-4501-9F2F-A666189D0DBF}" destId="{867BA009-D3D3-4910-87BE-DE204B74B685}" srcOrd="0" destOrd="0" presId="urn:microsoft.com/office/officeart/2005/8/layout/hierarchy3"/>
    <dgm:cxn modelId="{75E5C04B-0B98-40AA-AF0B-0B6A798C94A8}" type="presParOf" srcId="{867BA009-D3D3-4910-87BE-DE204B74B685}" destId="{E64FDAD6-ED51-4594-A0AE-A485D818F280}" srcOrd="0" destOrd="0" presId="urn:microsoft.com/office/officeart/2005/8/layout/hierarchy3"/>
    <dgm:cxn modelId="{57E420F8-A888-449B-A312-D2DEEBF40236}" type="presParOf" srcId="{867BA009-D3D3-4910-87BE-DE204B74B685}" destId="{EC7E28E3-51F7-4305-B75C-E3B15FA10AC6}" srcOrd="1" destOrd="0" presId="urn:microsoft.com/office/officeart/2005/8/layout/hierarchy3"/>
    <dgm:cxn modelId="{9D4700FE-B5F3-4667-BC12-2DC129DEA54C}" type="presParOf" srcId="{36B1C5D9-FE78-4501-9F2F-A666189D0DBF}" destId="{4D432FB4-BE7A-4483-9156-93FC586FED77}" srcOrd="1" destOrd="0" presId="urn:microsoft.com/office/officeart/2005/8/layout/hierarchy3"/>
    <dgm:cxn modelId="{C099A5A0-68B4-4671-BEB5-B0248196438C}" type="presParOf" srcId="{4D432FB4-BE7A-4483-9156-93FC586FED77}" destId="{76C6BFBF-8919-416D-950C-3852D48260FC}" srcOrd="0" destOrd="0" presId="urn:microsoft.com/office/officeart/2005/8/layout/hierarchy3"/>
    <dgm:cxn modelId="{278A354B-A21A-4778-ABB0-F443473C635A}" type="presParOf" srcId="{4D432FB4-BE7A-4483-9156-93FC586FED77}" destId="{9D37E000-C107-4D71-BBC2-481C646F58A2}" srcOrd="1" destOrd="0" presId="urn:microsoft.com/office/officeart/2005/8/layout/hierarchy3"/>
    <dgm:cxn modelId="{C17AF9AC-2F45-4A4B-B09D-059CEA4338C1}" type="presParOf" srcId="{4D432FB4-BE7A-4483-9156-93FC586FED77}" destId="{85B6C45B-A5DD-4C7A-A439-852AEF4CB1E9}" srcOrd="2" destOrd="0" presId="urn:microsoft.com/office/officeart/2005/8/layout/hierarchy3"/>
    <dgm:cxn modelId="{DF550321-06D5-4D23-989D-0F70C524E7E5}" type="presParOf" srcId="{4D432FB4-BE7A-4483-9156-93FC586FED77}" destId="{4A002759-3885-4E34-AADB-FED76A5EA323}" srcOrd="3" destOrd="0" presId="urn:microsoft.com/office/officeart/2005/8/layout/hierarchy3"/>
    <dgm:cxn modelId="{7A69623D-5E16-43A3-A399-CF44282B9347}" type="presParOf" srcId="{4D432FB4-BE7A-4483-9156-93FC586FED77}" destId="{E3709609-EFAA-43F7-9289-440407946E81}" srcOrd="4" destOrd="0" presId="urn:microsoft.com/office/officeart/2005/8/layout/hierarchy3"/>
    <dgm:cxn modelId="{7A281F5C-0676-4604-9BA5-556D555908A8}" type="presParOf" srcId="{4D432FB4-BE7A-4483-9156-93FC586FED77}" destId="{23EC7080-BE64-4EC7-B5FD-5A3DEE7723FF}" srcOrd="5" destOrd="0" presId="urn:microsoft.com/office/officeart/2005/8/layout/hierarchy3"/>
    <dgm:cxn modelId="{A7E452F5-3FCF-4D33-AC99-16283A753944}" type="presParOf" srcId="{4D432FB4-BE7A-4483-9156-93FC586FED77}" destId="{9E89D9F8-60A9-4285-A354-CFC60DCC7B2B}" srcOrd="6" destOrd="0" presId="urn:microsoft.com/office/officeart/2005/8/layout/hierarchy3"/>
    <dgm:cxn modelId="{13E9C15E-C6BC-443F-AFFB-81534E35BAF1}" type="presParOf" srcId="{4D432FB4-BE7A-4483-9156-93FC586FED77}" destId="{55E6B9EC-3DB0-4901-B9C3-6C655187CFD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/>
      <dgm:t>
        <a:bodyPr/>
        <a:lstStyle/>
        <a:p>
          <a:r>
            <a:rPr lang="es-ES" sz="2400" dirty="0"/>
            <a:t>5 Principios</a:t>
          </a:r>
          <a:endParaRPr lang="es-MX" sz="2400" dirty="0"/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2400"/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2400"/>
        </a:p>
      </dgm:t>
    </dgm:pt>
    <dgm:pt modelId="{B457E120-55E3-474D-92DA-2CB885867A86}">
      <dgm:prSet phldrT="[Texto]" custT="1"/>
      <dgm:spPr/>
      <dgm:t>
        <a:bodyPr/>
        <a:lstStyle/>
        <a:p>
          <a:r>
            <a:rPr lang="es-ES" sz="2400" dirty="0">
              <a:solidFill>
                <a:schemeClr val="tx1"/>
              </a:solidFill>
            </a:rPr>
            <a:t>16 Puntos de interés</a:t>
          </a:r>
          <a:endParaRPr lang="es-MX" sz="2400" dirty="0">
            <a:solidFill>
              <a:schemeClr val="tx1"/>
            </a:solidFill>
          </a:endParaRPr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2400"/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2400"/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8B44951-B62A-4785-88A4-167EB7000B22}" type="doc">
      <dgm:prSet loTypeId="urn:microsoft.com/office/officeart/2005/8/layout/cycle4" loCatId="cycle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27DE3911-A213-460F-BA6D-F7EAC8AF8D9A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s-MX" sz="2000" dirty="0"/>
        </a:p>
      </dgm:t>
    </dgm:pt>
    <dgm:pt modelId="{0A9C1140-4A47-49D2-BFFD-E4C6B9CF42E5}" type="parTrans" cxnId="{F41CF6E6-B301-4FEF-897E-1ACAA53644DD}">
      <dgm:prSet/>
      <dgm:spPr/>
      <dgm:t>
        <a:bodyPr/>
        <a:lstStyle/>
        <a:p>
          <a:endParaRPr lang="es-MX"/>
        </a:p>
      </dgm:t>
    </dgm:pt>
    <dgm:pt modelId="{238A73D4-4081-4520-8F12-82B2579A06E0}" type="sibTrans" cxnId="{F41CF6E6-B301-4FEF-897E-1ACAA53644DD}">
      <dgm:prSet/>
      <dgm:spPr/>
      <dgm:t>
        <a:bodyPr/>
        <a:lstStyle/>
        <a:p>
          <a:endParaRPr lang="es-MX"/>
        </a:p>
      </dgm:t>
    </dgm:pt>
    <dgm:pt modelId="{0D00ED0E-EBCE-4C45-A245-73E847B8009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MX" sz="2000" dirty="0">
              <a:latin typeface="Proxima Nova Rg" panose="02000506030000020004" pitchFamily="50" charset="0"/>
            </a:rPr>
            <a:t>Código de Ética</a:t>
          </a:r>
        </a:p>
      </dgm:t>
    </dgm:pt>
    <dgm:pt modelId="{9E38B06E-CAC0-4BE7-8186-1CFE47A5542B}" type="parTrans" cxnId="{905C69DC-F6AC-42C9-9C00-FCA195513605}">
      <dgm:prSet/>
      <dgm:spPr/>
      <dgm:t>
        <a:bodyPr/>
        <a:lstStyle/>
        <a:p>
          <a:endParaRPr lang="es-MX"/>
        </a:p>
      </dgm:t>
    </dgm:pt>
    <dgm:pt modelId="{2981901F-7EAB-43E7-83CF-029F945F211E}" type="sibTrans" cxnId="{905C69DC-F6AC-42C9-9C00-FCA195513605}">
      <dgm:prSet/>
      <dgm:spPr/>
      <dgm:t>
        <a:bodyPr/>
        <a:lstStyle/>
        <a:p>
          <a:endParaRPr lang="es-MX"/>
        </a:p>
      </dgm:t>
    </dgm:pt>
    <dgm:pt modelId="{CB4F6B3A-70C5-4847-AF1A-B618EFED638E}">
      <dgm:prSet phldrT="[Texto]" custT="1"/>
      <dgm:spPr/>
      <dgm:t>
        <a:bodyPr/>
        <a:lstStyle/>
        <a:p>
          <a:endParaRPr lang="es-MX" sz="1800" dirty="0"/>
        </a:p>
      </dgm:t>
    </dgm:pt>
    <dgm:pt modelId="{FFEE2A1A-5749-4E21-B698-64E4D4C18CB7}" type="parTrans" cxnId="{B65B064A-369D-4DCC-87FD-7A4FE4393643}">
      <dgm:prSet/>
      <dgm:spPr/>
      <dgm:t>
        <a:bodyPr/>
        <a:lstStyle/>
        <a:p>
          <a:endParaRPr lang="es-MX"/>
        </a:p>
      </dgm:t>
    </dgm:pt>
    <dgm:pt modelId="{1C3622F9-0F12-49F4-A03F-8BF13F046FFD}" type="sibTrans" cxnId="{B65B064A-369D-4DCC-87FD-7A4FE4393643}">
      <dgm:prSet/>
      <dgm:spPr/>
      <dgm:t>
        <a:bodyPr/>
        <a:lstStyle/>
        <a:p>
          <a:endParaRPr lang="es-MX"/>
        </a:p>
      </dgm:t>
    </dgm:pt>
    <dgm:pt modelId="{C5AF2DE7-169F-469B-8656-E20769BCA6A5}">
      <dgm:prSet phldrT="[Texto]" custT="1"/>
      <dgm:spPr/>
      <dgm:t>
        <a:bodyPr/>
        <a:lstStyle/>
        <a:p>
          <a:pPr algn="r"/>
          <a:r>
            <a:rPr lang="es-MX" sz="2000" dirty="0">
              <a:latin typeface="Proxima Nova Rg" panose="02000506030000020004" pitchFamily="50" charset="0"/>
            </a:rPr>
            <a:t>SEFIRC </a:t>
          </a:r>
          <a:r>
            <a:rPr lang="es-MX" sz="1800" dirty="0">
              <a:latin typeface="Proxima Nova Rg" panose="02000506030000020004" pitchFamily="50" charset="0"/>
            </a:rPr>
            <a:t>(Unidad Especializada            de Ética)</a:t>
          </a:r>
        </a:p>
      </dgm:t>
    </dgm:pt>
    <dgm:pt modelId="{876BCDBA-01A2-4A7D-BF59-6696453BAB0B}" type="parTrans" cxnId="{759357D5-1E23-4B86-B5DB-01C85AF2FA9F}">
      <dgm:prSet/>
      <dgm:spPr/>
      <dgm:t>
        <a:bodyPr/>
        <a:lstStyle/>
        <a:p>
          <a:endParaRPr lang="es-MX"/>
        </a:p>
      </dgm:t>
    </dgm:pt>
    <dgm:pt modelId="{BA83A963-62CB-4F18-81B2-1E3B07CD49F8}" type="sibTrans" cxnId="{759357D5-1E23-4B86-B5DB-01C85AF2FA9F}">
      <dgm:prSet/>
      <dgm:spPr/>
      <dgm:t>
        <a:bodyPr/>
        <a:lstStyle/>
        <a:p>
          <a:endParaRPr lang="es-MX"/>
        </a:p>
      </dgm:t>
    </dgm:pt>
    <dgm:pt modelId="{FA56F25F-D39F-4984-AB05-D9D482E186A1}">
      <dgm:prSet phldrT="[Texto]" custT="1"/>
      <dgm:spPr/>
      <dgm:t>
        <a:bodyPr/>
        <a:lstStyle/>
        <a:p>
          <a:endParaRPr lang="es-MX" sz="1800" dirty="0"/>
        </a:p>
      </dgm:t>
    </dgm:pt>
    <dgm:pt modelId="{99EDF3FE-9830-434D-AA09-9F5FB911413A}" type="parTrans" cxnId="{A0905EC4-BEF3-4693-8D7E-A4AF9435F35F}">
      <dgm:prSet/>
      <dgm:spPr/>
      <dgm:t>
        <a:bodyPr/>
        <a:lstStyle/>
        <a:p>
          <a:endParaRPr lang="es-MX"/>
        </a:p>
      </dgm:t>
    </dgm:pt>
    <dgm:pt modelId="{26F10803-6B91-41F2-919B-09E669A68BDF}" type="sibTrans" cxnId="{A0905EC4-BEF3-4693-8D7E-A4AF9435F35F}">
      <dgm:prSet/>
      <dgm:spPr/>
      <dgm:t>
        <a:bodyPr/>
        <a:lstStyle/>
        <a:p>
          <a:endParaRPr lang="es-MX"/>
        </a:p>
      </dgm:t>
    </dgm:pt>
    <dgm:pt modelId="{64B949FA-50CE-41ED-8CAA-633C63E2D6E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Concientización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3D1F001-77D9-4DF9-921D-C7A23680D49A}" type="parTrans" cxnId="{59415721-E871-42A8-9EC4-56B24FB08E4A}">
      <dgm:prSet/>
      <dgm:spPr/>
      <dgm:t>
        <a:bodyPr/>
        <a:lstStyle/>
        <a:p>
          <a:endParaRPr lang="es-MX"/>
        </a:p>
      </dgm:t>
    </dgm:pt>
    <dgm:pt modelId="{F05018BD-071F-4589-8F91-D7BA105941CE}" type="sibTrans" cxnId="{59415721-E871-42A8-9EC4-56B24FB08E4A}">
      <dgm:prSet/>
      <dgm:spPr/>
      <dgm:t>
        <a:bodyPr/>
        <a:lstStyle/>
        <a:p>
          <a:endParaRPr lang="es-MX"/>
        </a:p>
      </dgm:t>
    </dgm:pt>
    <dgm:pt modelId="{8CD3AE53-A301-4B68-B554-2678722D0451}">
      <dgm:prSet phldrT="[Texto]" custT="1"/>
      <dgm:spPr/>
      <dgm:t>
        <a:bodyPr/>
        <a:lstStyle/>
        <a:p>
          <a:endParaRPr lang="es-MX" sz="1800" dirty="0"/>
        </a:p>
      </dgm:t>
    </dgm:pt>
    <dgm:pt modelId="{30ABB012-22F6-4122-98F6-7AC6EEA78C92}" type="parTrans" cxnId="{6FF7264B-D2FF-4E27-8906-254BC52F1B74}">
      <dgm:prSet/>
      <dgm:spPr/>
      <dgm:t>
        <a:bodyPr/>
        <a:lstStyle/>
        <a:p>
          <a:endParaRPr lang="es-MX"/>
        </a:p>
      </dgm:t>
    </dgm:pt>
    <dgm:pt modelId="{A31DDB58-A4E1-4D68-8F5B-397F551D3B4B}" type="sibTrans" cxnId="{6FF7264B-D2FF-4E27-8906-254BC52F1B74}">
      <dgm:prSet/>
      <dgm:spPr/>
      <dgm:t>
        <a:bodyPr/>
        <a:lstStyle/>
        <a:p>
          <a:endParaRPr lang="es-MX"/>
        </a:p>
      </dgm:t>
    </dgm:pt>
    <dgm:pt modelId="{A3C4EB78-DAE3-45B6-812D-31D77E1A130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Denuncias o Quejas Éticas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1E657B6D-8DE4-43A2-9BBD-74F244A1E749}" type="parTrans" cxnId="{B81B2557-4175-45CC-848B-0AA435329D77}">
      <dgm:prSet/>
      <dgm:spPr/>
      <dgm:t>
        <a:bodyPr/>
        <a:lstStyle/>
        <a:p>
          <a:endParaRPr lang="es-MX"/>
        </a:p>
      </dgm:t>
    </dgm:pt>
    <dgm:pt modelId="{7003B836-11A9-4124-8F26-37F687065E19}" type="sibTrans" cxnId="{B81B2557-4175-45CC-848B-0AA435329D77}">
      <dgm:prSet/>
      <dgm:spPr/>
      <dgm:t>
        <a:bodyPr/>
        <a:lstStyle/>
        <a:p>
          <a:endParaRPr lang="es-MX"/>
        </a:p>
      </dgm:t>
    </dgm:pt>
    <dgm:pt modelId="{DF3E4A26-D655-4143-AF88-056FEFAFF584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BAC00C1F-1969-4098-85E2-9252EA9ED89D}" type="parTrans" cxnId="{16338577-FCAE-415E-8B8B-2169EB0B15B2}">
      <dgm:prSet/>
      <dgm:spPr/>
      <dgm:t>
        <a:bodyPr/>
        <a:lstStyle/>
        <a:p>
          <a:endParaRPr lang="es-MX"/>
        </a:p>
      </dgm:t>
    </dgm:pt>
    <dgm:pt modelId="{4A2B25FF-CE4E-46C6-89F6-46D44F3389D4}" type="sibTrans" cxnId="{16338577-FCAE-415E-8B8B-2169EB0B15B2}">
      <dgm:prSet/>
      <dgm:spPr/>
      <dgm:t>
        <a:bodyPr/>
        <a:lstStyle/>
        <a:p>
          <a:endParaRPr lang="es-MX"/>
        </a:p>
      </dgm:t>
    </dgm:pt>
    <dgm:pt modelId="{D1394D06-CB52-4710-AB0F-9F1C4E5C1510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Reglas de Integridad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FF4D6E76-0441-4076-B796-6C55367198C8}" type="parTrans" cxnId="{342C331A-3AB0-463B-9539-07DD5F48F5D3}">
      <dgm:prSet/>
      <dgm:spPr/>
      <dgm:t>
        <a:bodyPr/>
        <a:lstStyle/>
        <a:p>
          <a:endParaRPr lang="es-MX"/>
        </a:p>
      </dgm:t>
    </dgm:pt>
    <dgm:pt modelId="{2FB55265-1109-468D-A479-7AD19D4E3FC8}" type="sibTrans" cxnId="{342C331A-3AB0-463B-9539-07DD5F48F5D3}">
      <dgm:prSet/>
      <dgm:spPr/>
      <dgm:t>
        <a:bodyPr/>
        <a:lstStyle/>
        <a:p>
          <a:endParaRPr lang="es-MX"/>
        </a:p>
      </dgm:t>
    </dgm:pt>
    <dgm:pt modelId="{ADFFB14C-9E09-40C3-B13A-BB6AE05053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Lineamientos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ADE8357-134A-41AA-A342-E8B41DAD93EF}" type="parTrans" cxnId="{4DCF4FA9-D438-45A5-8DF7-60A9D1E46067}">
      <dgm:prSet/>
      <dgm:spPr/>
      <dgm:t>
        <a:bodyPr/>
        <a:lstStyle/>
        <a:p>
          <a:endParaRPr lang="es-MX"/>
        </a:p>
      </dgm:t>
    </dgm:pt>
    <dgm:pt modelId="{39A75658-A8D7-44A6-9CE7-67A04284412E}" type="sibTrans" cxnId="{4DCF4FA9-D438-45A5-8DF7-60A9D1E46067}">
      <dgm:prSet/>
      <dgm:spPr/>
      <dgm:t>
        <a:bodyPr/>
        <a:lstStyle/>
        <a:p>
          <a:endParaRPr lang="es-MX"/>
        </a:p>
      </dgm:t>
    </dgm:pt>
    <dgm:pt modelId="{4872C846-FE80-47BD-9F7C-5CCC778EAD7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Comités de ética 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0DB820BF-9B37-4005-8075-D5E099B92D2D}" type="parTrans" cxnId="{B26D0A4D-BA33-40FF-8B3F-7BA84B68A86C}">
      <dgm:prSet/>
      <dgm:spPr/>
      <dgm:t>
        <a:bodyPr/>
        <a:lstStyle/>
        <a:p>
          <a:endParaRPr lang="es-MX"/>
        </a:p>
      </dgm:t>
    </dgm:pt>
    <dgm:pt modelId="{D42F9C14-32C7-47A1-AAA9-62CF5E2D966C}" type="sibTrans" cxnId="{B26D0A4D-BA33-40FF-8B3F-7BA84B68A86C}">
      <dgm:prSet/>
      <dgm:spPr/>
      <dgm:t>
        <a:bodyPr/>
        <a:lstStyle/>
        <a:p>
          <a:endParaRPr lang="es-MX"/>
        </a:p>
      </dgm:t>
    </dgm:pt>
    <dgm:pt modelId="{95BC34C8-1E05-4AB7-A2D9-D60CFE3EBCE5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Servidores públicos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31E0BBB0-7281-48A3-8C1B-B1BDC38D4A34}" type="parTrans" cxnId="{EA7345DB-A2D2-4362-A0A5-474D54C4115A}">
      <dgm:prSet/>
      <dgm:spPr/>
      <dgm:t>
        <a:bodyPr/>
        <a:lstStyle/>
        <a:p>
          <a:endParaRPr lang="es-MX"/>
        </a:p>
      </dgm:t>
    </dgm:pt>
    <dgm:pt modelId="{B5D4BD9F-2CA1-4BE4-A2EB-1487F1913976}" type="sibTrans" cxnId="{EA7345DB-A2D2-4362-A0A5-474D54C4115A}">
      <dgm:prSet/>
      <dgm:spPr/>
      <dgm:t>
        <a:bodyPr/>
        <a:lstStyle/>
        <a:p>
          <a:endParaRPr lang="es-MX"/>
        </a:p>
      </dgm:t>
    </dgm:pt>
    <dgm:pt modelId="{E9421947-B074-4B39-BE68-49DF1DACF79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Ciudadanos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6E9D84E-017C-45B9-881A-F380E54522ED}" type="parTrans" cxnId="{8599FA07-ABBC-4E9E-BF88-8A0FBFBF4FFD}">
      <dgm:prSet/>
      <dgm:spPr/>
      <dgm:t>
        <a:bodyPr/>
        <a:lstStyle/>
        <a:p>
          <a:endParaRPr lang="es-MX"/>
        </a:p>
      </dgm:t>
    </dgm:pt>
    <dgm:pt modelId="{147734F8-677B-4DD5-8BE3-1710F4161444}" type="sibTrans" cxnId="{8599FA07-ABBC-4E9E-BF88-8A0FBFBF4FFD}">
      <dgm:prSet/>
      <dgm:spPr/>
      <dgm:t>
        <a:bodyPr/>
        <a:lstStyle/>
        <a:p>
          <a:endParaRPr lang="es-MX"/>
        </a:p>
      </dgm:t>
    </dgm:pt>
    <dgm:pt modelId="{99EF9341-171E-4771-B513-214D921B2EB4}">
      <dgm:prSet phldrT="[Texto]" custT="1"/>
      <dgm:spPr/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023DBA6D-A398-4A55-958C-40282688EFD9}" type="parTrans" cxnId="{7AFBC770-F942-4F28-A469-9AFA8D1BC47D}">
      <dgm:prSet/>
      <dgm:spPr/>
      <dgm:t>
        <a:bodyPr/>
        <a:lstStyle/>
        <a:p>
          <a:endParaRPr lang="es-MX"/>
        </a:p>
      </dgm:t>
    </dgm:pt>
    <dgm:pt modelId="{30DB1289-610D-4922-A73A-B452DEB15C0E}" type="sibTrans" cxnId="{7AFBC770-F942-4F28-A469-9AFA8D1BC47D}">
      <dgm:prSet/>
      <dgm:spPr/>
      <dgm:t>
        <a:bodyPr/>
        <a:lstStyle/>
        <a:p>
          <a:endParaRPr lang="es-MX"/>
        </a:p>
      </dgm:t>
    </dgm:pt>
    <dgm:pt modelId="{D4BDA06D-D793-496F-8BEC-C48439FFA4AC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Programa de Trabajo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89F618C8-1DE7-40E4-B270-7C430AB196FE}" type="parTrans" cxnId="{24D4C837-E570-487D-8DEC-C3EC1C08DFCD}">
      <dgm:prSet/>
      <dgm:spPr/>
      <dgm:t>
        <a:bodyPr/>
        <a:lstStyle/>
        <a:p>
          <a:endParaRPr lang="es-MX"/>
        </a:p>
      </dgm:t>
    </dgm:pt>
    <dgm:pt modelId="{64143BF9-3967-4D60-A957-21040581E9EC}" type="sibTrans" cxnId="{24D4C837-E570-487D-8DEC-C3EC1C08DFCD}">
      <dgm:prSet/>
      <dgm:spPr/>
      <dgm:t>
        <a:bodyPr/>
        <a:lstStyle/>
        <a:p>
          <a:endParaRPr lang="es-MX"/>
        </a:p>
      </dgm:t>
    </dgm:pt>
    <dgm:pt modelId="{9C44DDE2-D47F-43C7-8AE0-2203381307F3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Autoevaluación de Ética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A10D425A-DE8E-49BA-B9A0-D0F84FE7E847}" type="parTrans" cxnId="{C765E6A1-9FEE-45C5-875D-657A5FEB6F1A}">
      <dgm:prSet/>
      <dgm:spPr/>
      <dgm:t>
        <a:bodyPr/>
        <a:lstStyle/>
        <a:p>
          <a:endParaRPr lang="es-MX"/>
        </a:p>
      </dgm:t>
    </dgm:pt>
    <dgm:pt modelId="{545C3ACA-D54C-469B-9912-407971AD1BCD}" type="sibTrans" cxnId="{C765E6A1-9FEE-45C5-875D-657A5FEB6F1A}">
      <dgm:prSet/>
      <dgm:spPr/>
      <dgm:t>
        <a:bodyPr/>
        <a:lstStyle/>
        <a:p>
          <a:endParaRPr lang="es-MX"/>
        </a:p>
      </dgm:t>
    </dgm:pt>
    <dgm:pt modelId="{EF6B8CCC-D6CC-4BFA-98D2-F7738415BC5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Seguimiento de la UEE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824CCD2-E6F3-43BE-88DF-9A6D7B62F456}" type="parTrans" cxnId="{88978CA5-85E5-4D0F-B156-AE4BD8DB36AD}">
      <dgm:prSet/>
      <dgm:spPr/>
      <dgm:t>
        <a:bodyPr/>
        <a:lstStyle/>
        <a:p>
          <a:endParaRPr lang="es-MX"/>
        </a:p>
      </dgm:t>
    </dgm:pt>
    <dgm:pt modelId="{D278F6CA-D4C6-405B-B666-7238AD3182F8}" type="sibTrans" cxnId="{88978CA5-85E5-4D0F-B156-AE4BD8DB36AD}">
      <dgm:prSet/>
      <dgm:spPr/>
      <dgm:t>
        <a:bodyPr/>
        <a:lstStyle/>
        <a:p>
          <a:endParaRPr lang="es-MX"/>
        </a:p>
      </dgm:t>
    </dgm:pt>
    <dgm:pt modelId="{11BCFC2F-2B46-4B68-BAC9-97C836DF7607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B432F451-E793-486B-888E-AB9C0DE7FFD1}" type="parTrans" cxnId="{9C137049-56BB-4C8D-B9B6-6478BC23DA1F}">
      <dgm:prSet/>
      <dgm:spPr/>
      <dgm:t>
        <a:bodyPr/>
        <a:lstStyle/>
        <a:p>
          <a:endParaRPr lang="es-MX"/>
        </a:p>
      </dgm:t>
    </dgm:pt>
    <dgm:pt modelId="{7CED18E6-FD30-4D65-82D3-31C0F89D1B31}" type="sibTrans" cxnId="{9C137049-56BB-4C8D-B9B6-6478BC23DA1F}">
      <dgm:prSet/>
      <dgm:spPr/>
      <dgm:t>
        <a:bodyPr/>
        <a:lstStyle/>
        <a:p>
          <a:endParaRPr lang="es-MX"/>
        </a:p>
      </dgm:t>
    </dgm:pt>
    <dgm:pt modelId="{1E804655-12E3-4ECD-8E7F-F0E657A8ADF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0F2BE0C5-02B9-4CA3-B902-64780E7F51D1}" type="parTrans" cxnId="{223B67DD-DC67-461B-9B65-28CC0FFDB4E6}">
      <dgm:prSet/>
      <dgm:spPr/>
      <dgm:t>
        <a:bodyPr/>
        <a:lstStyle/>
        <a:p>
          <a:endParaRPr lang="es-MX"/>
        </a:p>
      </dgm:t>
    </dgm:pt>
    <dgm:pt modelId="{8BC4C67A-590C-4022-9ADF-4214077DA540}" type="sibTrans" cxnId="{223B67DD-DC67-461B-9B65-28CC0FFDB4E6}">
      <dgm:prSet/>
      <dgm:spPr/>
      <dgm:t>
        <a:bodyPr/>
        <a:lstStyle/>
        <a:p>
          <a:endParaRPr lang="es-MX"/>
        </a:p>
      </dgm:t>
    </dgm:pt>
    <dgm:pt modelId="{6F60DA0B-DCAB-485C-969E-C86F3F82BB24}">
      <dgm:prSet phldrT="[Texto]" custT="1"/>
      <dgm:spPr/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67B6683C-6A0F-42CD-80F7-77F83FF574FD}" type="parTrans" cxnId="{019785DD-6B2C-479C-8C96-37684DEBBEEF}">
      <dgm:prSet/>
      <dgm:spPr/>
      <dgm:t>
        <a:bodyPr/>
        <a:lstStyle/>
        <a:p>
          <a:endParaRPr lang="es-MX"/>
        </a:p>
      </dgm:t>
    </dgm:pt>
    <dgm:pt modelId="{C285DBA8-9EDE-44B5-932B-2B5FDFD4B983}" type="sibTrans" cxnId="{019785DD-6B2C-479C-8C96-37684DEBBEEF}">
      <dgm:prSet/>
      <dgm:spPr/>
      <dgm:t>
        <a:bodyPr/>
        <a:lstStyle/>
        <a:p>
          <a:endParaRPr lang="es-MX"/>
        </a:p>
      </dgm:t>
    </dgm:pt>
    <dgm:pt modelId="{BD919409-19C9-4947-BCD8-6F6ECA9956B6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79CFEA33-C607-4F23-87CD-92680B6472B9}" type="parTrans" cxnId="{F13A5E09-2159-4258-9942-81CD66F9AA94}">
      <dgm:prSet/>
      <dgm:spPr/>
      <dgm:t>
        <a:bodyPr/>
        <a:lstStyle/>
        <a:p>
          <a:endParaRPr lang="es-MX"/>
        </a:p>
      </dgm:t>
    </dgm:pt>
    <dgm:pt modelId="{220E5211-8FAC-45D3-A810-0BB09BCD8857}" type="sibTrans" cxnId="{F13A5E09-2159-4258-9942-81CD66F9AA94}">
      <dgm:prSet/>
      <dgm:spPr/>
      <dgm:t>
        <a:bodyPr/>
        <a:lstStyle/>
        <a:p>
          <a:endParaRPr lang="es-MX"/>
        </a:p>
      </dgm:t>
    </dgm:pt>
    <dgm:pt modelId="{78A372FE-BFB3-4C2E-976D-889A2F09185F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18D5B77C-F1B1-4059-891C-35393514AB24}" type="parTrans" cxnId="{37D2A479-37D3-4725-A093-9DD3CE8D9C2B}">
      <dgm:prSet/>
      <dgm:spPr/>
      <dgm:t>
        <a:bodyPr/>
        <a:lstStyle/>
        <a:p>
          <a:endParaRPr lang="es-MX"/>
        </a:p>
      </dgm:t>
    </dgm:pt>
    <dgm:pt modelId="{72E13687-9C38-4FAC-B5C4-1288FA4B9633}" type="sibTrans" cxnId="{37D2A479-37D3-4725-A093-9DD3CE8D9C2B}">
      <dgm:prSet/>
      <dgm:spPr/>
      <dgm:t>
        <a:bodyPr/>
        <a:lstStyle/>
        <a:p>
          <a:endParaRPr lang="es-MX"/>
        </a:p>
      </dgm:t>
    </dgm:pt>
    <dgm:pt modelId="{42BFBB86-B082-443B-8219-A6EF32546986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endParaRPr lang="es-MX" sz="2000" dirty="0">
            <a:latin typeface="Proxima Nova Rg" panose="02000506030000020004" pitchFamily="50" charset="0"/>
          </a:endParaRPr>
        </a:p>
      </dgm:t>
    </dgm:pt>
    <dgm:pt modelId="{52E75963-E22F-427E-9B8F-D585782AA97D}" type="parTrans" cxnId="{6FE9331B-5BED-48C9-BBA7-57EAE32F6343}">
      <dgm:prSet/>
      <dgm:spPr/>
      <dgm:t>
        <a:bodyPr/>
        <a:lstStyle/>
        <a:p>
          <a:endParaRPr lang="es-MX"/>
        </a:p>
      </dgm:t>
    </dgm:pt>
    <dgm:pt modelId="{8E476016-B767-4DA6-AEAB-ED6673C7D4E3}" type="sibTrans" cxnId="{6FE9331B-5BED-48C9-BBA7-57EAE32F6343}">
      <dgm:prSet/>
      <dgm:spPr/>
      <dgm:t>
        <a:bodyPr/>
        <a:lstStyle/>
        <a:p>
          <a:endParaRPr lang="es-MX"/>
        </a:p>
      </dgm:t>
    </dgm:pt>
    <dgm:pt modelId="{33EA16EC-C9D0-4F24-AEF3-FB04E90682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350933F0-7C5A-4F12-8F09-98674BD0E90E}" type="parTrans" cxnId="{9BA0105E-65FB-45ED-98EA-09360D9974C2}">
      <dgm:prSet/>
      <dgm:spPr/>
      <dgm:t>
        <a:bodyPr/>
        <a:lstStyle/>
        <a:p>
          <a:endParaRPr lang="es-MX"/>
        </a:p>
      </dgm:t>
    </dgm:pt>
    <dgm:pt modelId="{92D0D662-B66B-41E5-8C2A-E5BAD63B990B}" type="sibTrans" cxnId="{9BA0105E-65FB-45ED-98EA-09360D9974C2}">
      <dgm:prSet/>
      <dgm:spPr/>
      <dgm:t>
        <a:bodyPr/>
        <a:lstStyle/>
        <a:p>
          <a:endParaRPr lang="es-MX"/>
        </a:p>
      </dgm:t>
    </dgm:pt>
    <dgm:pt modelId="{FE5D5903-7EE9-4E7D-9D4D-A286F43B1658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E211A2A8-1B61-4954-B39D-1326832827A0}" type="parTrans" cxnId="{23C68315-82D6-483B-A853-A106A6C1F94D}">
      <dgm:prSet/>
      <dgm:spPr/>
      <dgm:t>
        <a:bodyPr/>
        <a:lstStyle/>
        <a:p>
          <a:endParaRPr lang="es-MX"/>
        </a:p>
      </dgm:t>
    </dgm:pt>
    <dgm:pt modelId="{8BB9F7E3-C4A1-40F5-A374-277E87030EF4}" type="sibTrans" cxnId="{23C68315-82D6-483B-A853-A106A6C1F94D}">
      <dgm:prSet/>
      <dgm:spPr/>
      <dgm:t>
        <a:bodyPr/>
        <a:lstStyle/>
        <a:p>
          <a:endParaRPr lang="es-MX"/>
        </a:p>
      </dgm:t>
    </dgm:pt>
    <dgm:pt modelId="{26EF7802-037A-4D41-ADDD-D4536B61DEDA}" type="pres">
      <dgm:prSet presAssocID="{E8B44951-B62A-4785-88A4-167EB7000B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F5296BA-831B-44B2-9A74-E4D0BC02DEE4}" type="pres">
      <dgm:prSet presAssocID="{E8B44951-B62A-4785-88A4-167EB7000B22}" presName="children" presStyleCnt="0"/>
      <dgm:spPr/>
    </dgm:pt>
    <dgm:pt modelId="{E90E745C-715F-4F4D-83A7-2D17AB444475}" type="pres">
      <dgm:prSet presAssocID="{E8B44951-B62A-4785-88A4-167EB7000B22}" presName="child1group" presStyleCnt="0"/>
      <dgm:spPr/>
    </dgm:pt>
    <dgm:pt modelId="{65E66BC2-9E0A-417A-A6A6-DA2EC47DDE08}" type="pres">
      <dgm:prSet presAssocID="{E8B44951-B62A-4785-88A4-167EB7000B22}" presName="child1" presStyleLbl="bgAcc1" presStyleIdx="0" presStyleCnt="4" custScaleX="211396" custScaleY="130108" custLinFactNeighborX="-15057" custLinFactNeighborY="32105"/>
      <dgm:spPr/>
      <dgm:t>
        <a:bodyPr/>
        <a:lstStyle/>
        <a:p>
          <a:endParaRPr lang="es-MX"/>
        </a:p>
      </dgm:t>
    </dgm:pt>
    <dgm:pt modelId="{1B5F9F44-5A96-42F1-8974-A0DE61454F8F}" type="pres">
      <dgm:prSet presAssocID="{E8B44951-B62A-4785-88A4-167EB7000B2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ED2B0E-A642-4F4D-9282-5CE00D6A2A36}" type="pres">
      <dgm:prSet presAssocID="{E8B44951-B62A-4785-88A4-167EB7000B22}" presName="child2group" presStyleCnt="0"/>
      <dgm:spPr/>
    </dgm:pt>
    <dgm:pt modelId="{91E185C7-04AC-4C96-B964-18AB2F37CAEB}" type="pres">
      <dgm:prSet presAssocID="{E8B44951-B62A-4785-88A4-167EB7000B22}" presName="child2" presStyleLbl="bgAcc1" presStyleIdx="1" presStyleCnt="4" custScaleX="227078" custScaleY="134644" custLinFactNeighborX="19386" custLinFactNeighborY="34373"/>
      <dgm:spPr/>
      <dgm:t>
        <a:bodyPr/>
        <a:lstStyle/>
        <a:p>
          <a:endParaRPr lang="es-MX"/>
        </a:p>
      </dgm:t>
    </dgm:pt>
    <dgm:pt modelId="{DFED8591-1D74-471C-AC7A-EEEC1B5B66C1}" type="pres">
      <dgm:prSet presAssocID="{E8B44951-B62A-4785-88A4-167EB7000B2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54B6A2-909A-4BC4-9C6D-C76CE80F09F9}" type="pres">
      <dgm:prSet presAssocID="{E8B44951-B62A-4785-88A4-167EB7000B22}" presName="child3group" presStyleCnt="0"/>
      <dgm:spPr/>
    </dgm:pt>
    <dgm:pt modelId="{E80B9DEF-2765-4134-A337-688D9311B16D}" type="pres">
      <dgm:prSet presAssocID="{E8B44951-B62A-4785-88A4-167EB7000B22}" presName="child3" presStyleLbl="bgAcc1" presStyleIdx="2" presStyleCnt="4" custScaleX="190072" custScaleY="124677" custLinFactNeighborX="41029" custLinFactNeighborY="-34640"/>
      <dgm:spPr/>
      <dgm:t>
        <a:bodyPr/>
        <a:lstStyle/>
        <a:p>
          <a:endParaRPr lang="es-MX"/>
        </a:p>
      </dgm:t>
    </dgm:pt>
    <dgm:pt modelId="{5E3FD38D-F31A-4DCF-8363-A7E24A6AD7D1}" type="pres">
      <dgm:prSet presAssocID="{E8B44951-B62A-4785-88A4-167EB7000B2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BC13CF-41C1-446B-9B8F-7C44A02D449D}" type="pres">
      <dgm:prSet presAssocID="{E8B44951-B62A-4785-88A4-167EB7000B22}" presName="child4group" presStyleCnt="0"/>
      <dgm:spPr/>
    </dgm:pt>
    <dgm:pt modelId="{399B960F-53C5-4E4E-ADA7-6D281BDA9D48}" type="pres">
      <dgm:prSet presAssocID="{E8B44951-B62A-4785-88A4-167EB7000B22}" presName="child4" presStyleLbl="bgAcc1" presStyleIdx="3" presStyleCnt="4" custScaleX="194549" custScaleY="121314" custLinFactNeighborX="-24705" custLinFactNeighborY="-36244"/>
      <dgm:spPr/>
      <dgm:t>
        <a:bodyPr/>
        <a:lstStyle/>
        <a:p>
          <a:endParaRPr lang="es-MX"/>
        </a:p>
      </dgm:t>
    </dgm:pt>
    <dgm:pt modelId="{3C593F3E-58C9-457D-A040-057F3D8F7BAA}" type="pres">
      <dgm:prSet presAssocID="{E8B44951-B62A-4785-88A4-167EB7000B2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AA7B2ED-1936-483E-A2DC-18E550A2DEA8}" type="pres">
      <dgm:prSet presAssocID="{E8B44951-B62A-4785-88A4-167EB7000B22}" presName="childPlaceholder" presStyleCnt="0"/>
      <dgm:spPr/>
    </dgm:pt>
    <dgm:pt modelId="{68EE6F75-8EF3-4781-A0AF-7EC5CE740AB2}" type="pres">
      <dgm:prSet presAssocID="{E8B44951-B62A-4785-88A4-167EB7000B22}" presName="circle" presStyleCnt="0"/>
      <dgm:spPr/>
    </dgm:pt>
    <dgm:pt modelId="{70940CB9-E6E9-4426-8748-2F6FA51C13B5}" type="pres">
      <dgm:prSet presAssocID="{E8B44951-B62A-4785-88A4-167EB7000B2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24E84F-332C-4855-9DF9-31D02CDB63FD}" type="pres">
      <dgm:prSet presAssocID="{E8B44951-B62A-4785-88A4-167EB7000B22}" presName="quadrant2" presStyleLbl="node1" presStyleIdx="1" presStyleCnt="4" custLinFactNeighborX="-1680" custLinFactNeighborY="-34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B12979-7377-4ADB-B36F-4376192A5A29}" type="pres">
      <dgm:prSet presAssocID="{E8B44951-B62A-4785-88A4-167EB7000B22}" presName="quadrant3" presStyleLbl="node1" presStyleIdx="2" presStyleCnt="4" custLinFactNeighborX="116" custLinFactNeighborY="-25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CB0887-B64F-44EB-85A7-E98A91A422C7}" type="pres">
      <dgm:prSet presAssocID="{E8B44951-B62A-4785-88A4-167EB7000B2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2BC678-C862-46E4-B2E2-298E62833293}" type="pres">
      <dgm:prSet presAssocID="{E8B44951-B62A-4785-88A4-167EB7000B22}" presName="quadrantPlaceholder" presStyleCnt="0"/>
      <dgm:spPr/>
    </dgm:pt>
    <dgm:pt modelId="{C48E33E2-D330-4A12-BB4E-4DF24ECF446B}" type="pres">
      <dgm:prSet presAssocID="{E8B44951-B62A-4785-88A4-167EB7000B22}" presName="center1" presStyleLbl="fgShp" presStyleIdx="0" presStyleCnt="2"/>
      <dgm:spPr/>
    </dgm:pt>
    <dgm:pt modelId="{A3044A27-9373-42F2-B994-0113051ECEED}" type="pres">
      <dgm:prSet presAssocID="{E8B44951-B62A-4785-88A4-167EB7000B22}" presName="center2" presStyleLbl="fgShp" presStyleIdx="1" presStyleCnt="2"/>
      <dgm:spPr/>
    </dgm:pt>
  </dgm:ptLst>
  <dgm:cxnLst>
    <dgm:cxn modelId="{05F44909-D94D-4262-9BC8-531DA09FD343}" type="presOf" srcId="{42BFBB86-B082-443B-8219-A6EF32546986}" destId="{399B960F-53C5-4E4E-ADA7-6D281BDA9D48}" srcOrd="0" destOrd="0" presId="urn:microsoft.com/office/officeart/2005/8/layout/cycle4"/>
    <dgm:cxn modelId="{C6B52551-D1D0-411C-A3C2-25246B21E152}" type="presOf" srcId="{CB4F6B3A-70C5-4847-AF1A-B618EFED638E}" destId="{3824E84F-332C-4855-9DF9-31D02CDB63FD}" srcOrd="0" destOrd="0" presId="urn:microsoft.com/office/officeart/2005/8/layout/cycle4"/>
    <dgm:cxn modelId="{8D97DDC0-51C0-4BC1-8829-8868B3E01184}" type="presOf" srcId="{0D00ED0E-EBCE-4C45-A245-73E847B8009E}" destId="{65E66BC2-9E0A-417A-A6A6-DA2EC47DDE08}" srcOrd="0" destOrd="3" presId="urn:microsoft.com/office/officeart/2005/8/layout/cycle4"/>
    <dgm:cxn modelId="{EC252982-B6EF-4BE7-BAF5-B72CD5512FD5}" type="presOf" srcId="{95BC34C8-1E05-4AB7-A2D9-D60CFE3EBCE5}" destId="{91E185C7-04AC-4C96-B964-18AB2F37CAEB}" srcOrd="0" destOrd="5" presId="urn:microsoft.com/office/officeart/2005/8/layout/cycle4"/>
    <dgm:cxn modelId="{AE998FF6-40B0-4B33-BDDD-D4C1686F6A37}" type="presOf" srcId="{A3C4EB78-DAE3-45B6-812D-31D77E1A130E}" destId="{3C593F3E-58C9-457D-A040-057F3D8F7BAA}" srcOrd="1" destOrd="1" presId="urn:microsoft.com/office/officeart/2005/8/layout/cycle4"/>
    <dgm:cxn modelId="{A0905EC4-BEF3-4693-8D7E-A4AF9435F35F}" srcId="{E8B44951-B62A-4785-88A4-167EB7000B22}" destId="{FA56F25F-D39F-4984-AB05-D9D482E186A1}" srcOrd="2" destOrd="0" parTransId="{99EDF3FE-9830-434D-AA09-9F5FB911413A}" sibTransId="{26F10803-6B91-41F2-919B-09E669A68BDF}"/>
    <dgm:cxn modelId="{C765E6A1-9FEE-45C5-875D-657A5FEB6F1A}" srcId="{8CD3AE53-A301-4B68-B554-2678722D0451}" destId="{9C44DDE2-D47F-43C7-8AE0-2203381307F3}" srcOrd="2" destOrd="0" parTransId="{A10D425A-DE8E-49BA-B9A0-D0F84FE7E847}" sibTransId="{545C3ACA-D54C-469B-9912-407971AD1BCD}"/>
    <dgm:cxn modelId="{6FE9331B-5BED-48C9-BBA7-57EAE32F6343}" srcId="{8CD3AE53-A301-4B68-B554-2678722D0451}" destId="{42BFBB86-B082-443B-8219-A6EF32546986}" srcOrd="0" destOrd="0" parTransId="{52E75963-E22F-427E-9B8F-D585782AA97D}" sibTransId="{8E476016-B767-4DA6-AEAB-ED6673C7D4E3}"/>
    <dgm:cxn modelId="{56D84A1B-60BF-4E07-B542-40FA72822EBB}" type="presOf" srcId="{78A372FE-BFB3-4C2E-976D-889A2F09185F}" destId="{E80B9DEF-2765-4134-A337-688D9311B16D}" srcOrd="0" destOrd="0" presId="urn:microsoft.com/office/officeart/2005/8/layout/cycle4"/>
    <dgm:cxn modelId="{BA7582DF-9DDE-471C-BC01-53312A581080}" type="presOf" srcId="{95BC34C8-1E05-4AB7-A2D9-D60CFE3EBCE5}" destId="{DFED8591-1D74-471C-AC7A-EEEC1B5B66C1}" srcOrd="1" destOrd="5" presId="urn:microsoft.com/office/officeart/2005/8/layout/cycle4"/>
    <dgm:cxn modelId="{74CB8AAB-8E8B-4E88-88C9-76F136ECF4ED}" type="presOf" srcId="{D4BDA06D-D793-496F-8BEC-C48439FFA4AC}" destId="{E80B9DEF-2765-4134-A337-688D9311B16D}" srcOrd="0" destOrd="2" presId="urn:microsoft.com/office/officeart/2005/8/layout/cycle4"/>
    <dgm:cxn modelId="{37D2A479-37D3-4725-A093-9DD3CE8D9C2B}" srcId="{FA56F25F-D39F-4984-AB05-D9D482E186A1}" destId="{78A372FE-BFB3-4C2E-976D-889A2F09185F}" srcOrd="0" destOrd="0" parTransId="{18D5B77C-F1B1-4059-891C-35393514AB24}" sibTransId="{72E13687-9C38-4FAC-B5C4-1288FA4B9633}"/>
    <dgm:cxn modelId="{7AFBC770-F942-4F28-A469-9AFA8D1BC47D}" srcId="{CB4F6B3A-70C5-4847-AF1A-B618EFED638E}" destId="{99EF9341-171E-4771-B513-214D921B2EB4}" srcOrd="7" destOrd="0" parTransId="{023DBA6D-A398-4A55-958C-40282688EFD9}" sibTransId="{30DB1289-610D-4922-A73A-B452DEB15C0E}"/>
    <dgm:cxn modelId="{49441F17-190A-41A0-A67D-8453B6A93EB9}" type="presOf" srcId="{8CD3AE53-A301-4B68-B554-2678722D0451}" destId="{4ECB0887-B64F-44EB-85A7-E98A91A422C7}" srcOrd="0" destOrd="0" presId="urn:microsoft.com/office/officeart/2005/8/layout/cycle4"/>
    <dgm:cxn modelId="{A1335250-A021-4586-A68D-BC6E264C9B20}" type="presOf" srcId="{D1394D06-CB52-4710-AB0F-9F1C4E5C1510}" destId="{1B5F9F44-5A96-42F1-8974-A0DE61454F8F}" srcOrd="1" destOrd="4" presId="urn:microsoft.com/office/officeart/2005/8/layout/cycle4"/>
    <dgm:cxn modelId="{879ED2BF-7B7E-46E5-A739-BF9804452E88}" type="presOf" srcId="{1E804655-12E3-4ECD-8E7F-F0E657A8ADF8}" destId="{65E66BC2-9E0A-417A-A6A6-DA2EC47DDE08}" srcOrd="0" destOrd="0" presId="urn:microsoft.com/office/officeart/2005/8/layout/cycle4"/>
    <dgm:cxn modelId="{EB05B53C-3D64-4673-82E8-777172ADB258}" type="presOf" srcId="{E8B44951-B62A-4785-88A4-167EB7000B22}" destId="{26EF7802-037A-4D41-ADDD-D4536B61DEDA}" srcOrd="0" destOrd="0" presId="urn:microsoft.com/office/officeart/2005/8/layout/cycle4"/>
    <dgm:cxn modelId="{223B67DD-DC67-461B-9B65-28CC0FFDB4E6}" srcId="{27DE3911-A213-460F-BA6D-F7EAC8AF8D9A}" destId="{1E804655-12E3-4ECD-8E7F-F0E657A8ADF8}" srcOrd="0" destOrd="0" parTransId="{0F2BE0C5-02B9-4CA3-B902-64780E7F51D1}" sibTransId="{8BC4C67A-590C-4022-9ADF-4214077DA540}"/>
    <dgm:cxn modelId="{E26F6191-833B-4679-BA8C-BE2EFF091130}" type="presOf" srcId="{FA56F25F-D39F-4984-AB05-D9D482E186A1}" destId="{D6B12979-7377-4ADB-B36F-4376192A5A29}" srcOrd="0" destOrd="0" presId="urn:microsoft.com/office/officeart/2005/8/layout/cycle4"/>
    <dgm:cxn modelId="{D45AE6BC-B155-41A9-A798-30C990E3A286}" type="presOf" srcId="{33EA16EC-C9D0-4F24-AEF3-FB04E90682EB}" destId="{65E66BC2-9E0A-417A-A6A6-DA2EC47DDE08}" srcOrd="0" destOrd="2" presId="urn:microsoft.com/office/officeart/2005/8/layout/cycle4"/>
    <dgm:cxn modelId="{EA746E72-C18F-4FE5-91D1-2EBC2BD750DB}" type="presOf" srcId="{6F60DA0B-DCAB-485C-969E-C86F3F82BB24}" destId="{DFED8591-1D74-471C-AC7A-EEEC1B5B66C1}" srcOrd="1" destOrd="0" presId="urn:microsoft.com/office/officeart/2005/8/layout/cycle4"/>
    <dgm:cxn modelId="{D0938681-4CDF-43D3-B628-DD6495F9D4F7}" type="presOf" srcId="{E9421947-B074-4B39-BE68-49DF1DACF799}" destId="{DFED8591-1D74-471C-AC7A-EEEC1B5B66C1}" srcOrd="1" destOrd="6" presId="urn:microsoft.com/office/officeart/2005/8/layout/cycle4"/>
    <dgm:cxn modelId="{F8547587-2BC5-4565-ADE5-A71334E7BF90}" type="presOf" srcId="{D4BDA06D-D793-496F-8BEC-C48439FFA4AC}" destId="{5E3FD38D-F31A-4DCF-8363-A7E24A6AD7D1}" srcOrd="1" destOrd="2" presId="urn:microsoft.com/office/officeart/2005/8/layout/cycle4"/>
    <dgm:cxn modelId="{F41CF6E6-B301-4FEF-897E-1ACAA53644DD}" srcId="{E8B44951-B62A-4785-88A4-167EB7000B22}" destId="{27DE3911-A213-460F-BA6D-F7EAC8AF8D9A}" srcOrd="0" destOrd="0" parTransId="{0A9C1140-4A47-49D2-BFFD-E4C6B9CF42E5}" sibTransId="{238A73D4-4081-4520-8F12-82B2579A06E0}"/>
    <dgm:cxn modelId="{119551CD-8764-45AC-97D1-57584714743A}" type="presOf" srcId="{64B949FA-50CE-41ED-8CAA-633C63E2D6EE}" destId="{5E3FD38D-F31A-4DCF-8363-A7E24A6AD7D1}" srcOrd="1" destOrd="1" presId="urn:microsoft.com/office/officeart/2005/8/layout/cycle4"/>
    <dgm:cxn modelId="{24D4C837-E570-487D-8DEC-C3EC1C08DFCD}" srcId="{FA56F25F-D39F-4984-AB05-D9D482E186A1}" destId="{D4BDA06D-D793-496F-8BEC-C48439FFA4AC}" srcOrd="2" destOrd="0" parTransId="{89F618C8-1DE7-40E4-B270-7C430AB196FE}" sibTransId="{64143BF9-3967-4D60-A957-21040581E9EC}"/>
    <dgm:cxn modelId="{A18DA6AA-1B2B-437E-A5B7-43C328D99069}" type="presOf" srcId="{99EF9341-171E-4771-B513-214D921B2EB4}" destId="{91E185C7-04AC-4C96-B964-18AB2F37CAEB}" srcOrd="0" destOrd="7" presId="urn:microsoft.com/office/officeart/2005/8/layout/cycle4"/>
    <dgm:cxn modelId="{019785DD-6B2C-479C-8C96-37684DEBBEEF}" srcId="{CB4F6B3A-70C5-4847-AF1A-B618EFED638E}" destId="{6F60DA0B-DCAB-485C-969E-C86F3F82BB24}" srcOrd="0" destOrd="0" parTransId="{67B6683C-6A0F-42CD-80F7-77F83FF574FD}" sibTransId="{C285DBA8-9EDE-44B5-932B-2B5FDFD4B983}"/>
    <dgm:cxn modelId="{1580D49C-EACD-4C95-907F-F29ECC34772B}" type="presOf" srcId="{A3C4EB78-DAE3-45B6-812D-31D77E1A130E}" destId="{399B960F-53C5-4E4E-ADA7-6D281BDA9D48}" srcOrd="0" destOrd="1" presId="urn:microsoft.com/office/officeart/2005/8/layout/cycle4"/>
    <dgm:cxn modelId="{59415721-E871-42A8-9EC4-56B24FB08E4A}" srcId="{FA56F25F-D39F-4984-AB05-D9D482E186A1}" destId="{64B949FA-50CE-41ED-8CAA-633C63E2D6EE}" srcOrd="1" destOrd="0" parTransId="{63D1F001-77D9-4DF9-921D-C7A23680D49A}" sibTransId="{F05018BD-071F-4589-8F91-D7BA105941CE}"/>
    <dgm:cxn modelId="{F13A5E09-2159-4258-9942-81CD66F9AA94}" srcId="{CB4F6B3A-70C5-4847-AF1A-B618EFED638E}" destId="{BD919409-19C9-4947-BCD8-6F6ECA9956B6}" srcOrd="1" destOrd="0" parTransId="{79CFEA33-C607-4F23-87CD-92680B6472B9}" sibTransId="{220E5211-8FAC-45D3-A810-0BB09BCD8857}"/>
    <dgm:cxn modelId="{EFFEC68C-AE67-45C4-86E8-ED84C1AB5E88}" type="presOf" srcId="{9C44DDE2-D47F-43C7-8AE0-2203381307F3}" destId="{399B960F-53C5-4E4E-ADA7-6D281BDA9D48}" srcOrd="0" destOrd="2" presId="urn:microsoft.com/office/officeart/2005/8/layout/cycle4"/>
    <dgm:cxn modelId="{916D3A8E-8A1B-4175-8839-A7ABC8086BBD}" type="presOf" srcId="{4872C846-FE80-47BD-9F7C-5CCC778EAD79}" destId="{91E185C7-04AC-4C96-B964-18AB2F37CAEB}" srcOrd="0" destOrd="4" presId="urn:microsoft.com/office/officeart/2005/8/layout/cycle4"/>
    <dgm:cxn modelId="{A5809BD8-59FA-454B-8CC2-BADEE36DC087}" type="presOf" srcId="{C5AF2DE7-169F-469B-8656-E20769BCA6A5}" destId="{91E185C7-04AC-4C96-B964-18AB2F37CAEB}" srcOrd="0" destOrd="3" presId="urn:microsoft.com/office/officeart/2005/8/layout/cycle4"/>
    <dgm:cxn modelId="{EA7345DB-A2D2-4362-A0A5-474D54C4115A}" srcId="{CB4F6B3A-70C5-4847-AF1A-B618EFED638E}" destId="{95BC34C8-1E05-4AB7-A2D9-D60CFE3EBCE5}" srcOrd="5" destOrd="0" parTransId="{31E0BBB0-7281-48A3-8C1B-B1BDC38D4A34}" sibTransId="{B5D4BD9F-2CA1-4BE4-A2EB-1487F1913976}"/>
    <dgm:cxn modelId="{543649A5-A5A4-4414-A78B-BC54E1CD212F}" type="presOf" srcId="{EF6B8CCC-D6CC-4BFA-98D2-F7738415BC58}" destId="{399B960F-53C5-4E4E-ADA7-6D281BDA9D48}" srcOrd="0" destOrd="3" presId="urn:microsoft.com/office/officeart/2005/8/layout/cycle4"/>
    <dgm:cxn modelId="{9BA0105E-65FB-45ED-98EA-09360D9974C2}" srcId="{27DE3911-A213-460F-BA6D-F7EAC8AF8D9A}" destId="{33EA16EC-C9D0-4F24-AEF3-FB04E90682EB}" srcOrd="2" destOrd="0" parTransId="{350933F0-7C5A-4F12-8F09-98674BD0E90E}" sibTransId="{92D0D662-B66B-41E5-8C2A-E5BAD63B990B}"/>
    <dgm:cxn modelId="{54D59B99-33F4-498E-8FE8-B54D3DE2DE7C}" type="presOf" srcId="{33EA16EC-C9D0-4F24-AEF3-FB04E90682EB}" destId="{1B5F9F44-5A96-42F1-8974-A0DE61454F8F}" srcOrd="1" destOrd="2" presId="urn:microsoft.com/office/officeart/2005/8/layout/cycle4"/>
    <dgm:cxn modelId="{679EF14E-2102-4CD5-B256-589BE7C5B486}" type="presOf" srcId="{42BFBB86-B082-443B-8219-A6EF32546986}" destId="{3C593F3E-58C9-457D-A040-057F3D8F7BAA}" srcOrd="1" destOrd="0" presId="urn:microsoft.com/office/officeart/2005/8/layout/cycle4"/>
    <dgm:cxn modelId="{5E820A06-B0F1-47A9-BA9E-ABA5C2DFDA0D}" type="presOf" srcId="{E9421947-B074-4B39-BE68-49DF1DACF799}" destId="{91E185C7-04AC-4C96-B964-18AB2F37CAEB}" srcOrd="0" destOrd="6" presId="urn:microsoft.com/office/officeart/2005/8/layout/cycle4"/>
    <dgm:cxn modelId="{87A499AC-86CE-4C4E-8D1F-709AB388CE53}" type="presOf" srcId="{EF6B8CCC-D6CC-4BFA-98D2-F7738415BC58}" destId="{3C593F3E-58C9-457D-A040-057F3D8F7BAA}" srcOrd="1" destOrd="3" presId="urn:microsoft.com/office/officeart/2005/8/layout/cycle4"/>
    <dgm:cxn modelId="{B26D0A4D-BA33-40FF-8B3F-7BA84B68A86C}" srcId="{CB4F6B3A-70C5-4847-AF1A-B618EFED638E}" destId="{4872C846-FE80-47BD-9F7C-5CCC778EAD79}" srcOrd="4" destOrd="0" parTransId="{0DB820BF-9B37-4005-8075-D5E099B92D2D}" sibTransId="{D42F9C14-32C7-47A1-AAA9-62CF5E2D966C}"/>
    <dgm:cxn modelId="{16B7F800-A8C5-4FE9-9051-C06AE5907ABB}" type="presOf" srcId="{64B949FA-50CE-41ED-8CAA-633C63E2D6EE}" destId="{E80B9DEF-2765-4134-A337-688D9311B16D}" srcOrd="0" destOrd="1" presId="urn:microsoft.com/office/officeart/2005/8/layout/cycle4"/>
    <dgm:cxn modelId="{9867A339-0A67-4F63-BA08-6738BE6CE738}" type="presOf" srcId="{ADFFB14C-9E09-40C3-B13A-BB6AE05053EB}" destId="{1B5F9F44-5A96-42F1-8974-A0DE61454F8F}" srcOrd="1" destOrd="5" presId="urn:microsoft.com/office/officeart/2005/8/layout/cycle4"/>
    <dgm:cxn modelId="{35212983-EC4C-4256-9507-B213B1C87B30}" type="presOf" srcId="{9C44DDE2-D47F-43C7-8AE0-2203381307F3}" destId="{3C593F3E-58C9-457D-A040-057F3D8F7BAA}" srcOrd="1" destOrd="2" presId="urn:microsoft.com/office/officeart/2005/8/layout/cycle4"/>
    <dgm:cxn modelId="{2B703BB7-9770-45A3-A1C1-0DAB48743998}" type="presOf" srcId="{DF3E4A26-D655-4143-AF88-056FEFAFF584}" destId="{5E3FD38D-F31A-4DCF-8363-A7E24A6AD7D1}" srcOrd="1" destOrd="3" presId="urn:microsoft.com/office/officeart/2005/8/layout/cycle4"/>
    <dgm:cxn modelId="{23C68315-82D6-483B-A853-A106A6C1F94D}" srcId="{CB4F6B3A-70C5-4847-AF1A-B618EFED638E}" destId="{FE5D5903-7EE9-4E7D-9D4D-A286F43B1658}" srcOrd="2" destOrd="0" parTransId="{E211A2A8-1B61-4954-B39D-1326832827A0}" sibTransId="{8BB9F7E3-C4A1-40F5-A374-277E87030EF4}"/>
    <dgm:cxn modelId="{342C331A-3AB0-463B-9539-07DD5F48F5D3}" srcId="{27DE3911-A213-460F-BA6D-F7EAC8AF8D9A}" destId="{D1394D06-CB52-4710-AB0F-9F1C4E5C1510}" srcOrd="4" destOrd="0" parTransId="{FF4D6E76-0441-4076-B796-6C55367198C8}" sibTransId="{2FB55265-1109-468D-A479-7AD19D4E3FC8}"/>
    <dgm:cxn modelId="{16338577-FCAE-415E-8B8B-2169EB0B15B2}" srcId="{FA56F25F-D39F-4984-AB05-D9D482E186A1}" destId="{DF3E4A26-D655-4143-AF88-056FEFAFF584}" srcOrd="3" destOrd="0" parTransId="{BAC00C1F-1969-4098-85E2-9252EA9ED89D}" sibTransId="{4A2B25FF-CE4E-46C6-89F6-46D44F3389D4}"/>
    <dgm:cxn modelId="{B81B2557-4175-45CC-848B-0AA435329D77}" srcId="{8CD3AE53-A301-4B68-B554-2678722D0451}" destId="{A3C4EB78-DAE3-45B6-812D-31D77E1A130E}" srcOrd="1" destOrd="0" parTransId="{1E657B6D-8DE4-43A2-9BBD-74F244A1E749}" sibTransId="{7003B836-11A9-4124-8F26-37F687065E19}"/>
    <dgm:cxn modelId="{5074CF7C-BECB-4003-B1CC-0200BDBCCDA9}" type="presOf" srcId="{11BCFC2F-2B46-4B68-BAC9-97C836DF7607}" destId="{65E66BC2-9E0A-417A-A6A6-DA2EC47DDE08}" srcOrd="0" destOrd="1" presId="urn:microsoft.com/office/officeart/2005/8/layout/cycle4"/>
    <dgm:cxn modelId="{6FF7264B-D2FF-4E27-8906-254BC52F1B74}" srcId="{E8B44951-B62A-4785-88A4-167EB7000B22}" destId="{8CD3AE53-A301-4B68-B554-2678722D0451}" srcOrd="3" destOrd="0" parTransId="{30ABB012-22F6-4122-98F6-7AC6EEA78C92}" sibTransId="{A31DDB58-A4E1-4D68-8F5B-397F551D3B4B}"/>
    <dgm:cxn modelId="{F18761AF-AF2A-4C8C-BBC2-E32E4BAB83D4}" type="presOf" srcId="{FE5D5903-7EE9-4E7D-9D4D-A286F43B1658}" destId="{DFED8591-1D74-471C-AC7A-EEEC1B5B66C1}" srcOrd="1" destOrd="2" presId="urn:microsoft.com/office/officeart/2005/8/layout/cycle4"/>
    <dgm:cxn modelId="{9C137049-56BB-4C8D-B9B6-6478BC23DA1F}" srcId="{27DE3911-A213-460F-BA6D-F7EAC8AF8D9A}" destId="{11BCFC2F-2B46-4B68-BAC9-97C836DF7607}" srcOrd="1" destOrd="0" parTransId="{B432F451-E793-486B-888E-AB9C0DE7FFD1}" sibTransId="{7CED18E6-FD30-4D65-82D3-31C0F89D1B31}"/>
    <dgm:cxn modelId="{759357D5-1E23-4B86-B5DB-01C85AF2FA9F}" srcId="{CB4F6B3A-70C5-4847-AF1A-B618EFED638E}" destId="{C5AF2DE7-169F-469B-8656-E20769BCA6A5}" srcOrd="3" destOrd="0" parTransId="{876BCDBA-01A2-4A7D-BF59-6696453BAB0B}" sibTransId="{BA83A963-62CB-4F18-81B2-1E3B07CD49F8}"/>
    <dgm:cxn modelId="{FBD72EFB-9AFB-4737-A5F2-84123AA811DC}" type="presOf" srcId="{FE5D5903-7EE9-4E7D-9D4D-A286F43B1658}" destId="{91E185C7-04AC-4C96-B964-18AB2F37CAEB}" srcOrd="0" destOrd="2" presId="urn:microsoft.com/office/officeart/2005/8/layout/cycle4"/>
    <dgm:cxn modelId="{88978CA5-85E5-4D0F-B156-AE4BD8DB36AD}" srcId="{8CD3AE53-A301-4B68-B554-2678722D0451}" destId="{EF6B8CCC-D6CC-4BFA-98D2-F7738415BC58}" srcOrd="3" destOrd="0" parTransId="{6824CCD2-E6F3-43BE-88DF-9A6D7B62F456}" sibTransId="{D278F6CA-D4C6-405B-B666-7238AD3182F8}"/>
    <dgm:cxn modelId="{EC9706BC-247F-4262-8969-0E5D4E7942C2}" type="presOf" srcId="{11BCFC2F-2B46-4B68-BAC9-97C836DF7607}" destId="{1B5F9F44-5A96-42F1-8974-A0DE61454F8F}" srcOrd="1" destOrd="1" presId="urn:microsoft.com/office/officeart/2005/8/layout/cycle4"/>
    <dgm:cxn modelId="{BFBDB0BF-98C5-46A8-AEFE-B5637BD46A5E}" type="presOf" srcId="{6F60DA0B-DCAB-485C-969E-C86F3F82BB24}" destId="{91E185C7-04AC-4C96-B964-18AB2F37CAEB}" srcOrd="0" destOrd="0" presId="urn:microsoft.com/office/officeart/2005/8/layout/cycle4"/>
    <dgm:cxn modelId="{37F40FF7-2BA4-4AAE-81B1-D7EB33D28D4F}" type="presOf" srcId="{D1394D06-CB52-4710-AB0F-9F1C4E5C1510}" destId="{65E66BC2-9E0A-417A-A6A6-DA2EC47DDE08}" srcOrd="0" destOrd="4" presId="urn:microsoft.com/office/officeart/2005/8/layout/cycle4"/>
    <dgm:cxn modelId="{5A5B9ACC-6DE6-4E1C-8AE5-63BC2C122478}" type="presOf" srcId="{99EF9341-171E-4771-B513-214D921B2EB4}" destId="{DFED8591-1D74-471C-AC7A-EEEC1B5B66C1}" srcOrd="1" destOrd="7" presId="urn:microsoft.com/office/officeart/2005/8/layout/cycle4"/>
    <dgm:cxn modelId="{8039463A-7915-4D76-A9AB-F92BA724CA11}" type="presOf" srcId="{ADFFB14C-9E09-40C3-B13A-BB6AE05053EB}" destId="{65E66BC2-9E0A-417A-A6A6-DA2EC47DDE08}" srcOrd="0" destOrd="5" presId="urn:microsoft.com/office/officeart/2005/8/layout/cycle4"/>
    <dgm:cxn modelId="{BE9E6A7B-18E0-431D-86F9-F443FC1D7C49}" type="presOf" srcId="{C5AF2DE7-169F-469B-8656-E20769BCA6A5}" destId="{DFED8591-1D74-471C-AC7A-EEEC1B5B66C1}" srcOrd="1" destOrd="3" presId="urn:microsoft.com/office/officeart/2005/8/layout/cycle4"/>
    <dgm:cxn modelId="{88C83D64-3684-4812-88EA-7E2891F25FDB}" type="presOf" srcId="{DF3E4A26-D655-4143-AF88-056FEFAFF584}" destId="{E80B9DEF-2765-4134-A337-688D9311B16D}" srcOrd="0" destOrd="3" presId="urn:microsoft.com/office/officeart/2005/8/layout/cycle4"/>
    <dgm:cxn modelId="{8599FA07-ABBC-4E9E-BF88-8A0FBFBF4FFD}" srcId="{CB4F6B3A-70C5-4847-AF1A-B618EFED638E}" destId="{E9421947-B074-4B39-BE68-49DF1DACF799}" srcOrd="6" destOrd="0" parTransId="{B6E9D84E-017C-45B9-881A-F380E54522ED}" sibTransId="{147734F8-677B-4DD5-8BE3-1710F4161444}"/>
    <dgm:cxn modelId="{4DCF4FA9-D438-45A5-8DF7-60A9D1E46067}" srcId="{27DE3911-A213-460F-BA6D-F7EAC8AF8D9A}" destId="{ADFFB14C-9E09-40C3-B13A-BB6AE05053EB}" srcOrd="5" destOrd="0" parTransId="{BADE8357-134A-41AA-A342-E8B41DAD93EF}" sibTransId="{39A75658-A8D7-44A6-9CE7-67A04284412E}"/>
    <dgm:cxn modelId="{8E4085A6-52FE-4B58-B0AC-5FF99D8D9788}" type="presOf" srcId="{78A372FE-BFB3-4C2E-976D-889A2F09185F}" destId="{5E3FD38D-F31A-4DCF-8363-A7E24A6AD7D1}" srcOrd="1" destOrd="0" presId="urn:microsoft.com/office/officeart/2005/8/layout/cycle4"/>
    <dgm:cxn modelId="{BFE9F4E8-2DBA-40DB-B91C-E6DFD6E84243}" type="presOf" srcId="{0D00ED0E-EBCE-4C45-A245-73E847B8009E}" destId="{1B5F9F44-5A96-42F1-8974-A0DE61454F8F}" srcOrd="1" destOrd="3" presId="urn:microsoft.com/office/officeart/2005/8/layout/cycle4"/>
    <dgm:cxn modelId="{905C69DC-F6AC-42C9-9C00-FCA195513605}" srcId="{27DE3911-A213-460F-BA6D-F7EAC8AF8D9A}" destId="{0D00ED0E-EBCE-4C45-A245-73E847B8009E}" srcOrd="3" destOrd="0" parTransId="{9E38B06E-CAC0-4BE7-8186-1CFE47A5542B}" sibTransId="{2981901F-7EAB-43E7-83CF-029F945F211E}"/>
    <dgm:cxn modelId="{CF76F774-78D5-4879-A549-895AB649A9CD}" type="presOf" srcId="{27DE3911-A213-460F-BA6D-F7EAC8AF8D9A}" destId="{70940CB9-E6E9-4426-8748-2F6FA51C13B5}" srcOrd="0" destOrd="0" presId="urn:microsoft.com/office/officeart/2005/8/layout/cycle4"/>
    <dgm:cxn modelId="{B65B064A-369D-4DCC-87FD-7A4FE4393643}" srcId="{E8B44951-B62A-4785-88A4-167EB7000B22}" destId="{CB4F6B3A-70C5-4847-AF1A-B618EFED638E}" srcOrd="1" destOrd="0" parTransId="{FFEE2A1A-5749-4E21-B698-64E4D4C18CB7}" sibTransId="{1C3622F9-0F12-49F4-A03F-8BF13F046FFD}"/>
    <dgm:cxn modelId="{946319DC-291F-4691-8706-63ED8626C7A0}" type="presOf" srcId="{4872C846-FE80-47BD-9F7C-5CCC778EAD79}" destId="{DFED8591-1D74-471C-AC7A-EEEC1B5B66C1}" srcOrd="1" destOrd="4" presId="urn:microsoft.com/office/officeart/2005/8/layout/cycle4"/>
    <dgm:cxn modelId="{E09C0B72-CA21-45D7-A5F0-8A272D361402}" type="presOf" srcId="{BD919409-19C9-4947-BCD8-6F6ECA9956B6}" destId="{91E185C7-04AC-4C96-B964-18AB2F37CAEB}" srcOrd="0" destOrd="1" presId="urn:microsoft.com/office/officeart/2005/8/layout/cycle4"/>
    <dgm:cxn modelId="{449E0DC3-FCFE-41FA-97DB-3D2CB1AAD88E}" type="presOf" srcId="{1E804655-12E3-4ECD-8E7F-F0E657A8ADF8}" destId="{1B5F9F44-5A96-42F1-8974-A0DE61454F8F}" srcOrd="1" destOrd="0" presId="urn:microsoft.com/office/officeart/2005/8/layout/cycle4"/>
    <dgm:cxn modelId="{F8975C12-C2A8-4041-9394-99B10B5A1513}" type="presOf" srcId="{BD919409-19C9-4947-BCD8-6F6ECA9956B6}" destId="{DFED8591-1D74-471C-AC7A-EEEC1B5B66C1}" srcOrd="1" destOrd="1" presId="urn:microsoft.com/office/officeart/2005/8/layout/cycle4"/>
    <dgm:cxn modelId="{4B3B7EEB-93FC-49ED-ACB6-BF28D125BA4A}" type="presParOf" srcId="{26EF7802-037A-4D41-ADDD-D4536B61DEDA}" destId="{BF5296BA-831B-44B2-9A74-E4D0BC02DEE4}" srcOrd="0" destOrd="0" presId="urn:microsoft.com/office/officeart/2005/8/layout/cycle4"/>
    <dgm:cxn modelId="{602A2A56-5CE9-4348-8382-B7868E13E16B}" type="presParOf" srcId="{BF5296BA-831B-44B2-9A74-E4D0BC02DEE4}" destId="{E90E745C-715F-4F4D-83A7-2D17AB444475}" srcOrd="0" destOrd="0" presId="urn:microsoft.com/office/officeart/2005/8/layout/cycle4"/>
    <dgm:cxn modelId="{9A47B07F-9653-4A09-A0F4-8BA48D47F8A9}" type="presParOf" srcId="{E90E745C-715F-4F4D-83A7-2D17AB444475}" destId="{65E66BC2-9E0A-417A-A6A6-DA2EC47DDE08}" srcOrd="0" destOrd="0" presId="urn:microsoft.com/office/officeart/2005/8/layout/cycle4"/>
    <dgm:cxn modelId="{E153D6A9-C81E-427F-B7A4-E5FBE4193ADF}" type="presParOf" srcId="{E90E745C-715F-4F4D-83A7-2D17AB444475}" destId="{1B5F9F44-5A96-42F1-8974-A0DE61454F8F}" srcOrd="1" destOrd="0" presId="urn:microsoft.com/office/officeart/2005/8/layout/cycle4"/>
    <dgm:cxn modelId="{AAF17E99-3105-4355-8AFD-A7D248960195}" type="presParOf" srcId="{BF5296BA-831B-44B2-9A74-E4D0BC02DEE4}" destId="{87ED2B0E-A642-4F4D-9282-5CE00D6A2A36}" srcOrd="1" destOrd="0" presId="urn:microsoft.com/office/officeart/2005/8/layout/cycle4"/>
    <dgm:cxn modelId="{A33E0A4B-F030-4E48-8267-91A0A71B04A0}" type="presParOf" srcId="{87ED2B0E-A642-4F4D-9282-5CE00D6A2A36}" destId="{91E185C7-04AC-4C96-B964-18AB2F37CAEB}" srcOrd="0" destOrd="0" presId="urn:microsoft.com/office/officeart/2005/8/layout/cycle4"/>
    <dgm:cxn modelId="{AB636BC9-21F4-4F20-BBF6-7D838E9D6A71}" type="presParOf" srcId="{87ED2B0E-A642-4F4D-9282-5CE00D6A2A36}" destId="{DFED8591-1D74-471C-AC7A-EEEC1B5B66C1}" srcOrd="1" destOrd="0" presId="urn:microsoft.com/office/officeart/2005/8/layout/cycle4"/>
    <dgm:cxn modelId="{F8228E23-78E8-4BC2-B288-407ED66E53FE}" type="presParOf" srcId="{BF5296BA-831B-44B2-9A74-E4D0BC02DEE4}" destId="{F854B6A2-909A-4BC4-9C6D-C76CE80F09F9}" srcOrd="2" destOrd="0" presId="urn:microsoft.com/office/officeart/2005/8/layout/cycle4"/>
    <dgm:cxn modelId="{55B51628-36D7-4B22-AD77-8056B4D7E990}" type="presParOf" srcId="{F854B6A2-909A-4BC4-9C6D-C76CE80F09F9}" destId="{E80B9DEF-2765-4134-A337-688D9311B16D}" srcOrd="0" destOrd="0" presId="urn:microsoft.com/office/officeart/2005/8/layout/cycle4"/>
    <dgm:cxn modelId="{489493A1-BC11-4D2E-812F-482E3E11F97F}" type="presParOf" srcId="{F854B6A2-909A-4BC4-9C6D-C76CE80F09F9}" destId="{5E3FD38D-F31A-4DCF-8363-A7E24A6AD7D1}" srcOrd="1" destOrd="0" presId="urn:microsoft.com/office/officeart/2005/8/layout/cycle4"/>
    <dgm:cxn modelId="{EA54F4A5-FCD7-4D24-B204-38B7F71B86D5}" type="presParOf" srcId="{BF5296BA-831B-44B2-9A74-E4D0BC02DEE4}" destId="{6EBC13CF-41C1-446B-9B8F-7C44A02D449D}" srcOrd="3" destOrd="0" presId="urn:microsoft.com/office/officeart/2005/8/layout/cycle4"/>
    <dgm:cxn modelId="{A755BEE0-7526-4ADD-9F4E-6D617AC82593}" type="presParOf" srcId="{6EBC13CF-41C1-446B-9B8F-7C44A02D449D}" destId="{399B960F-53C5-4E4E-ADA7-6D281BDA9D48}" srcOrd="0" destOrd="0" presId="urn:microsoft.com/office/officeart/2005/8/layout/cycle4"/>
    <dgm:cxn modelId="{22F3836D-5087-4B9D-B685-E165F3F13C02}" type="presParOf" srcId="{6EBC13CF-41C1-446B-9B8F-7C44A02D449D}" destId="{3C593F3E-58C9-457D-A040-057F3D8F7BAA}" srcOrd="1" destOrd="0" presId="urn:microsoft.com/office/officeart/2005/8/layout/cycle4"/>
    <dgm:cxn modelId="{4B99E1E9-02A6-4AFC-8974-2A420F870E9C}" type="presParOf" srcId="{BF5296BA-831B-44B2-9A74-E4D0BC02DEE4}" destId="{2AA7B2ED-1936-483E-A2DC-18E550A2DEA8}" srcOrd="4" destOrd="0" presId="urn:microsoft.com/office/officeart/2005/8/layout/cycle4"/>
    <dgm:cxn modelId="{ECA13875-D5C5-4C2E-9B0F-D46607931D8B}" type="presParOf" srcId="{26EF7802-037A-4D41-ADDD-D4536B61DEDA}" destId="{68EE6F75-8EF3-4781-A0AF-7EC5CE740AB2}" srcOrd="1" destOrd="0" presId="urn:microsoft.com/office/officeart/2005/8/layout/cycle4"/>
    <dgm:cxn modelId="{6895CA0A-26B9-4C20-8223-248BA0A56076}" type="presParOf" srcId="{68EE6F75-8EF3-4781-A0AF-7EC5CE740AB2}" destId="{70940CB9-E6E9-4426-8748-2F6FA51C13B5}" srcOrd="0" destOrd="0" presId="urn:microsoft.com/office/officeart/2005/8/layout/cycle4"/>
    <dgm:cxn modelId="{DC1C1C64-DC36-4FDC-B4F0-B1A0EC2F4AA7}" type="presParOf" srcId="{68EE6F75-8EF3-4781-A0AF-7EC5CE740AB2}" destId="{3824E84F-332C-4855-9DF9-31D02CDB63FD}" srcOrd="1" destOrd="0" presId="urn:microsoft.com/office/officeart/2005/8/layout/cycle4"/>
    <dgm:cxn modelId="{80C002EE-FFD1-4E7C-B572-44F342894013}" type="presParOf" srcId="{68EE6F75-8EF3-4781-A0AF-7EC5CE740AB2}" destId="{D6B12979-7377-4ADB-B36F-4376192A5A29}" srcOrd="2" destOrd="0" presId="urn:microsoft.com/office/officeart/2005/8/layout/cycle4"/>
    <dgm:cxn modelId="{8F0B4750-3144-4F19-9CF5-D4E3F6806430}" type="presParOf" srcId="{68EE6F75-8EF3-4781-A0AF-7EC5CE740AB2}" destId="{4ECB0887-B64F-44EB-85A7-E98A91A422C7}" srcOrd="3" destOrd="0" presId="urn:microsoft.com/office/officeart/2005/8/layout/cycle4"/>
    <dgm:cxn modelId="{0BCD27DC-B3F2-4713-9906-32D9AE4DE583}" type="presParOf" srcId="{68EE6F75-8EF3-4781-A0AF-7EC5CE740AB2}" destId="{092BC678-C862-46E4-B2E2-298E62833293}" srcOrd="4" destOrd="0" presId="urn:microsoft.com/office/officeart/2005/8/layout/cycle4"/>
    <dgm:cxn modelId="{FD048BD7-2C2A-4CC3-A79F-630026F33A34}" type="presParOf" srcId="{26EF7802-037A-4D41-ADDD-D4536B61DEDA}" destId="{C48E33E2-D330-4A12-BB4E-4DF24ECF446B}" srcOrd="2" destOrd="0" presId="urn:microsoft.com/office/officeart/2005/8/layout/cycle4"/>
    <dgm:cxn modelId="{11CD7379-4BE3-4EB1-B934-C86F2140B057}" type="presParOf" srcId="{26EF7802-037A-4D41-ADDD-D4536B61DEDA}" destId="{A3044A27-9373-42F2-B994-0113051ECEE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50D9CA8-84C4-465B-8452-1BB7E987E628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E77BA7E1-0843-4D4A-A736-68F6F5C5305F}">
      <dgm:prSet phldrT="[Texto]" custT="1"/>
      <dgm:spPr/>
      <dgm:t>
        <a:bodyPr/>
        <a:lstStyle/>
        <a:p>
          <a:r>
            <a:rPr lang="es-ES_tradnl" sz="1600" b="1" dirty="0">
              <a:latin typeface="Proxima Nova"/>
            </a:rPr>
            <a:t>Conformación y renovación.</a:t>
          </a:r>
          <a:endParaRPr lang="es-MX" sz="1600" b="1" dirty="0">
            <a:latin typeface="Proxima Nova"/>
          </a:endParaRPr>
        </a:p>
      </dgm:t>
    </dgm:pt>
    <dgm:pt modelId="{73C170F3-6248-4D48-B6CE-51D40AAA2D74}" type="parTrans" cxnId="{5E15D642-6D41-4462-8D8A-F929A7C0E176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15971891-F278-49C0-8B5A-E82C06AFF1CA}" type="sibTrans" cxnId="{5E15D642-6D41-4462-8D8A-F929A7C0E176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1E330BAB-F8B7-4F8B-AD16-0992C06F39EC}">
      <dgm:prSet phldrT="[Texto]" custT="1"/>
      <dgm:spPr/>
      <dgm:t>
        <a:bodyPr/>
        <a:lstStyle/>
        <a:p>
          <a:r>
            <a:rPr lang="es-MX" sz="1600" b="1" dirty="0">
              <a:latin typeface="Proxima Nova"/>
            </a:rPr>
            <a:t>Programa de Trabajo.</a:t>
          </a:r>
        </a:p>
      </dgm:t>
    </dgm:pt>
    <dgm:pt modelId="{180E3337-7BAE-49BB-83DD-B66CB486C845}" type="parTrans" cxnId="{7F5A0221-A616-4404-BA33-39EA52C61F78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AA5A3AF1-0359-4897-A6BB-7DE7B0F795DD}" type="sibTrans" cxnId="{7F5A0221-A616-4404-BA33-39EA52C61F78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4A5E5AD5-F935-4143-97A2-2D3E40CCAABF}">
      <dgm:prSet phldrT="[Texto]" custT="1"/>
      <dgm:spPr/>
      <dgm:t>
        <a:bodyPr/>
        <a:lstStyle/>
        <a:p>
          <a:r>
            <a:rPr lang="es-MX" sz="1600" b="1" dirty="0">
              <a:latin typeface="Proxima Nova"/>
            </a:rPr>
            <a:t>Entrega de Informes</a:t>
          </a:r>
          <a:endParaRPr lang="es-MX" sz="1600" dirty="0">
            <a:latin typeface="Proxima Nova"/>
          </a:endParaRPr>
        </a:p>
      </dgm:t>
    </dgm:pt>
    <dgm:pt modelId="{CF471D62-D178-4D8F-ABB4-9437607527D0}" type="parTrans" cxnId="{5112DD52-35E3-4D1A-9E11-B90117B599AA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4165BB8D-5B7B-497F-A994-A3589232BFD9}" type="sibTrans" cxnId="{5112DD52-35E3-4D1A-9E11-B90117B599AA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ABBB2630-D779-49C8-A275-B6BF57B9D74F}">
      <dgm:prSet phldrT="[Texto]" custT="1"/>
      <dgm:spPr/>
      <dgm:t>
        <a:bodyPr/>
        <a:lstStyle/>
        <a:p>
          <a:r>
            <a:rPr lang="es-ES" sz="1600" b="1" dirty="0">
              <a:latin typeface="Proxima Nova"/>
            </a:rPr>
            <a:t>Validación del Código de Conducta</a:t>
          </a:r>
          <a:r>
            <a:rPr lang="es-ES" sz="1600" dirty="0">
              <a:latin typeface="Proxima Nova"/>
            </a:rPr>
            <a:t>.</a:t>
          </a:r>
          <a:endParaRPr lang="es-MX" sz="1600" b="1" dirty="0">
            <a:latin typeface="Proxima Nova"/>
          </a:endParaRPr>
        </a:p>
      </dgm:t>
    </dgm:pt>
    <dgm:pt modelId="{1CF09EDB-5F7F-426C-8068-14BB72B4A6C7}" type="parTrans" cxnId="{DEE8A31E-D802-4995-8291-CA7D594CE246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103AF0AB-0D32-4355-B087-5FF943057954}" type="sibTrans" cxnId="{DEE8A31E-D802-4995-8291-CA7D594CE246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E98513C8-C49E-4FAC-89F8-C4C8E7371305}">
      <dgm:prSet phldrT="[Texto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S" sz="1600" b="1" dirty="0">
              <a:latin typeface="Proxima Nova"/>
            </a:rPr>
            <a:t>Autoevaluación de Ética e Integridad</a:t>
          </a:r>
          <a:endParaRPr lang="es-MX" sz="1600" b="1" dirty="0">
            <a:latin typeface="Proxima Nova"/>
          </a:endParaRPr>
        </a:p>
      </dgm:t>
    </dgm:pt>
    <dgm:pt modelId="{BC891E1E-AB95-4B52-A625-4B15288737EC}" type="parTrans" cxnId="{5595D373-4F97-4353-98C3-0C895C04A979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57EFECCF-5805-495E-87DF-FC2270715423}" type="sibTrans" cxnId="{5595D373-4F97-4353-98C3-0C895C04A979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7279941A-E0E1-42F4-A606-7BDA04B11A6F}">
      <dgm:prSet phldrT="[Texto]" custT="1"/>
      <dgm:spPr/>
      <dgm:t>
        <a:bodyPr/>
        <a:lstStyle/>
        <a:p>
          <a:r>
            <a:rPr lang="es-MX" sz="1600" b="1" dirty="0">
              <a:latin typeface="Proxima Nova"/>
            </a:rPr>
            <a:t>Adopción del Manual del Comité de Ética</a:t>
          </a:r>
        </a:p>
      </dgm:t>
    </dgm:pt>
    <dgm:pt modelId="{9A7D0272-EF41-4A51-B741-3004853B2A8B}" type="parTrans" cxnId="{FE3ACC48-AD3F-4738-877B-9FFCF3B7BA3A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6CAAE65F-617D-40BA-9D1A-C2EA73103767}" type="sibTrans" cxnId="{FE3ACC48-AD3F-4738-877B-9FFCF3B7BA3A}">
      <dgm:prSet/>
      <dgm:spPr/>
      <dgm:t>
        <a:bodyPr/>
        <a:lstStyle/>
        <a:p>
          <a:endParaRPr lang="es-MX" sz="2400">
            <a:latin typeface="Proxima Nova"/>
          </a:endParaRPr>
        </a:p>
      </dgm:t>
    </dgm:pt>
    <dgm:pt modelId="{FE8DFC81-F429-4972-B360-9D43DA941FD4}" type="pres">
      <dgm:prSet presAssocID="{550D9CA8-84C4-465B-8452-1BB7E987E6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0A49A94-5C9E-4A08-AC97-208E462C0E45}" type="pres">
      <dgm:prSet presAssocID="{550D9CA8-84C4-465B-8452-1BB7E987E628}" presName="cycle" presStyleCnt="0"/>
      <dgm:spPr/>
    </dgm:pt>
    <dgm:pt modelId="{DA72CADA-243F-430A-B414-7E1983994227}" type="pres">
      <dgm:prSet presAssocID="{E77BA7E1-0843-4D4A-A736-68F6F5C5305F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895118-3214-4C02-A652-1EBD26BBBC3A}" type="pres">
      <dgm:prSet presAssocID="{15971891-F278-49C0-8B5A-E82C06AFF1CA}" presName="sibTransFirstNode" presStyleLbl="bgShp" presStyleIdx="0" presStyleCnt="1" custScaleX="121818"/>
      <dgm:spPr/>
      <dgm:t>
        <a:bodyPr/>
        <a:lstStyle/>
        <a:p>
          <a:endParaRPr lang="es-MX"/>
        </a:p>
      </dgm:t>
    </dgm:pt>
    <dgm:pt modelId="{223654D4-CCF9-4197-B248-7410466EC48C}" type="pres">
      <dgm:prSet presAssocID="{1E330BAB-F8B7-4F8B-AD16-0992C06F39EC}" presName="nodeFollowingNodes" presStyleLbl="node1" presStyleIdx="1" presStyleCnt="6" custRadScaleRad="148798" custRadScaleInc="219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5F55A3-2A53-4D57-B21E-AD0CE8CA74A1}" type="pres">
      <dgm:prSet presAssocID="{4A5E5AD5-F935-4143-97A2-2D3E40CCAABF}" presName="nodeFollowingNodes" presStyleLbl="node1" presStyleIdx="2" presStyleCnt="6" custRadScaleRad="150605" custRadScaleInc="-1286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40FA04-4A11-4858-BDD3-473338FFD65E}" type="pres">
      <dgm:prSet presAssocID="{ABBB2630-D779-49C8-A275-B6BF57B9D74F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04DD4A-6ABF-4CE0-80B4-6F4F395DDFD4}" type="pres">
      <dgm:prSet presAssocID="{7279941A-E0E1-42F4-A606-7BDA04B11A6F}" presName="nodeFollowingNodes" presStyleLbl="node1" presStyleIdx="4" presStyleCnt="6" custRadScaleRad="149326" custRadScaleInc="238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CE7C96-3AAD-4EFB-8B0A-552522D88ABB}" type="pres">
      <dgm:prSet presAssocID="{E98513C8-C49E-4FAC-89F8-C4C8E7371305}" presName="nodeFollowingNodes" presStyleLbl="node1" presStyleIdx="5" presStyleCnt="6" custRadScaleRad="154107" custRadScaleInc="-157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E15D642-6D41-4462-8D8A-F929A7C0E176}" srcId="{550D9CA8-84C4-465B-8452-1BB7E987E628}" destId="{E77BA7E1-0843-4D4A-A736-68F6F5C5305F}" srcOrd="0" destOrd="0" parTransId="{73C170F3-6248-4D48-B6CE-51D40AAA2D74}" sibTransId="{15971891-F278-49C0-8B5A-E82C06AFF1CA}"/>
    <dgm:cxn modelId="{0D034B4A-5523-4520-B501-9EE8B7159248}" type="presOf" srcId="{7279941A-E0E1-42F4-A606-7BDA04B11A6F}" destId="{8D04DD4A-6ABF-4CE0-80B4-6F4F395DDFD4}" srcOrd="0" destOrd="0" presId="urn:microsoft.com/office/officeart/2005/8/layout/cycle3"/>
    <dgm:cxn modelId="{E2CBDEF4-DCA7-41F7-A3A8-8DE4370BEE99}" type="presOf" srcId="{4A5E5AD5-F935-4143-97A2-2D3E40CCAABF}" destId="{A65F55A3-2A53-4D57-B21E-AD0CE8CA74A1}" srcOrd="0" destOrd="0" presId="urn:microsoft.com/office/officeart/2005/8/layout/cycle3"/>
    <dgm:cxn modelId="{5112DD52-35E3-4D1A-9E11-B90117B599AA}" srcId="{550D9CA8-84C4-465B-8452-1BB7E987E628}" destId="{4A5E5AD5-F935-4143-97A2-2D3E40CCAABF}" srcOrd="2" destOrd="0" parTransId="{CF471D62-D178-4D8F-ABB4-9437607527D0}" sibTransId="{4165BB8D-5B7B-497F-A994-A3589232BFD9}"/>
    <dgm:cxn modelId="{60C8BA08-3DC2-42CB-B17B-094418FBB298}" type="presOf" srcId="{ABBB2630-D779-49C8-A275-B6BF57B9D74F}" destId="{5E40FA04-4A11-4858-BDD3-473338FFD65E}" srcOrd="0" destOrd="0" presId="urn:microsoft.com/office/officeart/2005/8/layout/cycle3"/>
    <dgm:cxn modelId="{FE3ACC48-AD3F-4738-877B-9FFCF3B7BA3A}" srcId="{550D9CA8-84C4-465B-8452-1BB7E987E628}" destId="{7279941A-E0E1-42F4-A606-7BDA04B11A6F}" srcOrd="4" destOrd="0" parTransId="{9A7D0272-EF41-4A51-B741-3004853B2A8B}" sibTransId="{6CAAE65F-617D-40BA-9D1A-C2EA73103767}"/>
    <dgm:cxn modelId="{7C754BAD-CC9C-4F54-A741-3978DBF6182C}" type="presOf" srcId="{E77BA7E1-0843-4D4A-A736-68F6F5C5305F}" destId="{DA72CADA-243F-430A-B414-7E1983994227}" srcOrd="0" destOrd="0" presId="urn:microsoft.com/office/officeart/2005/8/layout/cycle3"/>
    <dgm:cxn modelId="{D41C8DF8-70B1-4948-8127-1A9BB326C085}" type="presOf" srcId="{550D9CA8-84C4-465B-8452-1BB7E987E628}" destId="{FE8DFC81-F429-4972-B360-9D43DA941FD4}" srcOrd="0" destOrd="0" presId="urn:microsoft.com/office/officeart/2005/8/layout/cycle3"/>
    <dgm:cxn modelId="{4478A5C3-147D-488C-8FE2-F198D50B1D8A}" type="presOf" srcId="{15971891-F278-49C0-8B5A-E82C06AFF1CA}" destId="{37895118-3214-4C02-A652-1EBD26BBBC3A}" srcOrd="0" destOrd="0" presId="urn:microsoft.com/office/officeart/2005/8/layout/cycle3"/>
    <dgm:cxn modelId="{DEE8A31E-D802-4995-8291-CA7D594CE246}" srcId="{550D9CA8-84C4-465B-8452-1BB7E987E628}" destId="{ABBB2630-D779-49C8-A275-B6BF57B9D74F}" srcOrd="3" destOrd="0" parTransId="{1CF09EDB-5F7F-426C-8068-14BB72B4A6C7}" sibTransId="{103AF0AB-0D32-4355-B087-5FF943057954}"/>
    <dgm:cxn modelId="{7F5A0221-A616-4404-BA33-39EA52C61F78}" srcId="{550D9CA8-84C4-465B-8452-1BB7E987E628}" destId="{1E330BAB-F8B7-4F8B-AD16-0992C06F39EC}" srcOrd="1" destOrd="0" parTransId="{180E3337-7BAE-49BB-83DD-B66CB486C845}" sibTransId="{AA5A3AF1-0359-4897-A6BB-7DE7B0F795DD}"/>
    <dgm:cxn modelId="{4DE82BB5-219A-46C3-8627-0161716B7661}" type="presOf" srcId="{E98513C8-C49E-4FAC-89F8-C4C8E7371305}" destId="{39CE7C96-3AAD-4EFB-8B0A-552522D88ABB}" srcOrd="0" destOrd="0" presId="urn:microsoft.com/office/officeart/2005/8/layout/cycle3"/>
    <dgm:cxn modelId="{23D6F3EB-9663-4F75-ACC3-19C397EF3CD9}" type="presOf" srcId="{1E330BAB-F8B7-4F8B-AD16-0992C06F39EC}" destId="{223654D4-CCF9-4197-B248-7410466EC48C}" srcOrd="0" destOrd="0" presId="urn:microsoft.com/office/officeart/2005/8/layout/cycle3"/>
    <dgm:cxn modelId="{5595D373-4F97-4353-98C3-0C895C04A979}" srcId="{550D9CA8-84C4-465B-8452-1BB7E987E628}" destId="{E98513C8-C49E-4FAC-89F8-C4C8E7371305}" srcOrd="5" destOrd="0" parTransId="{BC891E1E-AB95-4B52-A625-4B15288737EC}" sibTransId="{57EFECCF-5805-495E-87DF-FC2270715423}"/>
    <dgm:cxn modelId="{43373BEF-F4EC-422D-92B3-E4670DCAA2B5}" type="presParOf" srcId="{FE8DFC81-F429-4972-B360-9D43DA941FD4}" destId="{B0A49A94-5C9E-4A08-AC97-208E462C0E45}" srcOrd="0" destOrd="0" presId="urn:microsoft.com/office/officeart/2005/8/layout/cycle3"/>
    <dgm:cxn modelId="{36CD9865-9125-41B4-9F66-4D6EF71F1A74}" type="presParOf" srcId="{B0A49A94-5C9E-4A08-AC97-208E462C0E45}" destId="{DA72CADA-243F-430A-B414-7E1983994227}" srcOrd="0" destOrd="0" presId="urn:microsoft.com/office/officeart/2005/8/layout/cycle3"/>
    <dgm:cxn modelId="{D43AB3DE-2E9D-4B43-8AB3-C6D5C4AA6DA8}" type="presParOf" srcId="{B0A49A94-5C9E-4A08-AC97-208E462C0E45}" destId="{37895118-3214-4C02-A652-1EBD26BBBC3A}" srcOrd="1" destOrd="0" presId="urn:microsoft.com/office/officeart/2005/8/layout/cycle3"/>
    <dgm:cxn modelId="{562F625D-0EFA-46FE-8385-297BE5F4E2E8}" type="presParOf" srcId="{B0A49A94-5C9E-4A08-AC97-208E462C0E45}" destId="{223654D4-CCF9-4197-B248-7410466EC48C}" srcOrd="2" destOrd="0" presId="urn:microsoft.com/office/officeart/2005/8/layout/cycle3"/>
    <dgm:cxn modelId="{F04A992D-E560-4F21-AE0C-18D3D0F07AFE}" type="presParOf" srcId="{B0A49A94-5C9E-4A08-AC97-208E462C0E45}" destId="{A65F55A3-2A53-4D57-B21E-AD0CE8CA74A1}" srcOrd="3" destOrd="0" presId="urn:microsoft.com/office/officeart/2005/8/layout/cycle3"/>
    <dgm:cxn modelId="{6E67C862-188D-467B-92E2-C168E9EDDBDA}" type="presParOf" srcId="{B0A49A94-5C9E-4A08-AC97-208E462C0E45}" destId="{5E40FA04-4A11-4858-BDD3-473338FFD65E}" srcOrd="4" destOrd="0" presId="urn:microsoft.com/office/officeart/2005/8/layout/cycle3"/>
    <dgm:cxn modelId="{702A5200-28FF-4C4A-A141-FF063E2922DF}" type="presParOf" srcId="{B0A49A94-5C9E-4A08-AC97-208E462C0E45}" destId="{8D04DD4A-6ABF-4CE0-80B4-6F4F395DDFD4}" srcOrd="5" destOrd="0" presId="urn:microsoft.com/office/officeart/2005/8/layout/cycle3"/>
    <dgm:cxn modelId="{538EA5DE-B2EB-46DF-AC2A-94C9028335F6}" type="presParOf" srcId="{B0A49A94-5C9E-4A08-AC97-208E462C0E45}" destId="{39CE7C96-3AAD-4EFB-8B0A-552522D88ABB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D572211-2791-48A7-A1B4-66B258EFD45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</dgm:pt>
    <dgm:pt modelId="{B4FA0BAD-7FE9-4851-82AF-82752C97CA70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39B7AB"/>
        </a:solidFill>
      </dgm:spPr>
      <dgm:t>
        <a:bodyPr spcFirstLastPara="0" vert="horz" wrap="square" lIns="74962" tIns="0" rIns="74962" bIns="0" numCol="1" spcCol="1270" anchor="ctr" anchorCtr="0"/>
        <a:lstStyle/>
        <a:p>
          <a:pPr marL="0" lvl="0" indent="0" algn="l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Proxima Nova Rg" panose="02000506030000020004" pitchFamily="50" charset="0"/>
            </a:rPr>
            <a:t>COMPROMISO DEL TITULAR</a:t>
          </a:r>
          <a:endParaRPr lang="es-MX" sz="1800" b="0" kern="1200" dirty="0">
            <a:solidFill>
              <a:schemeClr val="lt1"/>
            </a:solidFill>
            <a:latin typeface="Proxima Nova Rg" panose="02000506030000020004" pitchFamily="50" charset="0"/>
            <a:ea typeface="+mn-ea"/>
            <a:cs typeface="+mn-cs"/>
          </a:endParaRPr>
        </a:p>
      </dgm:t>
    </dgm:pt>
    <dgm:pt modelId="{5A9B6160-9C1B-4054-80B2-F777B66F2CEC}" type="parTrans" cxnId="{219FD713-5E13-4F06-8B8F-5B39BD18C749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EEA42F7D-93FC-4FE4-825C-37D8D7E88C68}" type="sibTrans" cxnId="{219FD713-5E13-4F06-8B8F-5B39BD18C749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76F1805-FC1E-4FBF-9D2F-74ED6437FD9D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39B7AB"/>
        </a:solidFill>
        <a:ln/>
      </dgm:spPr>
      <dgm:t>
        <a:bodyPr spcFirstLastPara="0" vert="horz" wrap="square" lIns="74962" tIns="0" rIns="74962" bIns="0" numCol="1" spcCol="1270" anchor="ctr" anchorCtr="0"/>
        <a:lstStyle/>
        <a:p>
          <a:pPr algn="l"/>
          <a:r>
            <a:rPr lang="es-MX" sz="1800" b="0" kern="1200" dirty="0">
              <a:solidFill>
                <a:schemeClr val="lt1"/>
              </a:solidFill>
              <a:latin typeface="Proxima Nova Rg" panose="02000506030000020004" pitchFamily="50" charset="0"/>
              <a:ea typeface="+mn-ea"/>
              <a:cs typeface="+mn-cs"/>
            </a:rPr>
            <a:t> </a:t>
          </a:r>
          <a:r>
            <a:rPr lang="es-MX" sz="1800" b="0" kern="1200" dirty="0">
              <a:latin typeface="Proxima Nova Rg" panose="02000506030000020004" pitchFamily="50" charset="0"/>
            </a:rPr>
            <a:t>OBJETIVO DEL CÓDIGO DE CONDUCTA</a:t>
          </a:r>
          <a:endParaRPr lang="es-MX" sz="1800" b="0" kern="1200" dirty="0">
            <a:solidFill>
              <a:prstClr val="white"/>
            </a:solidFill>
            <a:latin typeface="Proxima Nova Rg" panose="02000506030000020004" pitchFamily="50" charset="0"/>
            <a:ea typeface="+mn-ea"/>
            <a:cs typeface="+mn-cs"/>
          </a:endParaRPr>
        </a:p>
      </dgm:t>
    </dgm:pt>
    <dgm:pt modelId="{572A60EE-13ED-4306-8095-5A549948FC33}" type="parTrans" cxnId="{F78A9FD2-98A7-40E3-8879-7937BB3AAC29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35FDB8C-3F66-4CE9-AE86-0F22A7066722}" type="sibTrans" cxnId="{F78A9FD2-98A7-40E3-8879-7937BB3AAC29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05F6780-31FF-4FBE-B3BE-5D49F3F833A6}">
      <dgm:prSet phldrT="[Texto]" custT="1"/>
      <dgm:spPr>
        <a:solidFill>
          <a:srgbClr val="39B7AB"/>
        </a:solidFill>
      </dgm:spPr>
      <dgm:t>
        <a:bodyPr/>
        <a:lstStyle/>
        <a:p>
          <a:pPr algn="l"/>
          <a:r>
            <a:rPr lang="es-MX" sz="1800" b="0" dirty="0">
              <a:latin typeface="Proxima Nova Rg" panose="02000506030000020004" pitchFamily="50" charset="0"/>
            </a:rPr>
            <a:t>GLOSARIO</a:t>
          </a:r>
        </a:p>
      </dgm:t>
    </dgm:pt>
    <dgm:pt modelId="{B6C4FCF7-2EB7-44A2-B860-6B0E2AFA9FF6}" type="parTrans" cxnId="{179032D7-9A2F-41FE-8A1D-31EC9EEF9157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D07914C-26EB-4910-9175-9E55F8CF1841}" type="sibTrans" cxnId="{179032D7-9A2F-41FE-8A1D-31EC9EEF9157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EC84CF98-8F3A-4593-919D-1DE1E6D2E969}">
      <dgm:prSet phldrT="[Texto]" custT="1"/>
      <dgm:spPr>
        <a:solidFill>
          <a:srgbClr val="39B7AB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solidFill>
                <a:prstClr val="white"/>
              </a:solidFill>
              <a:latin typeface="Proxima Nova Rg" panose="02000506030000020004" pitchFamily="50" charset="0"/>
              <a:ea typeface="+mn-ea"/>
              <a:cs typeface="+mn-cs"/>
            </a:rPr>
            <a:t>INTRODUCCIÓN</a:t>
          </a:r>
        </a:p>
      </dgm:t>
    </dgm:pt>
    <dgm:pt modelId="{ECCF692A-23CD-46A4-BD3A-AB31933AD9CB}" type="parTrans" cxnId="{14D83F25-DB1B-46D9-BA5F-F65062E93804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11B9E2C-4DA4-4E9A-A027-BC7DC5EBAEEA}" type="sibTrans" cxnId="{14D83F25-DB1B-46D9-BA5F-F65062E93804}">
      <dgm:prSet/>
      <dgm:spPr/>
      <dgm:t>
        <a:bodyPr/>
        <a:lstStyle/>
        <a:p>
          <a:pPr algn="l"/>
          <a:endParaRPr lang="es-MX" sz="1800" b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DD2AD61D-C86E-43A7-9E62-A66569C375F7}">
      <dgm:prSet phldrT="[Texto]" custT="1"/>
      <dgm:spPr>
        <a:solidFill>
          <a:srgbClr val="39B7AB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Proxima Nova Rg" panose="02000506030000020004" pitchFamily="50" charset="0"/>
            </a:rPr>
            <a:t>APLICACIÓN Y OBLIGATORIEDAD</a:t>
          </a:r>
          <a:endParaRPr lang="es-MX" sz="1800" b="0" kern="1200" dirty="0">
            <a:solidFill>
              <a:prstClr val="white"/>
            </a:solidFill>
            <a:latin typeface="Proxima Nova Rg" panose="02000506030000020004" pitchFamily="50" charset="0"/>
            <a:ea typeface="+mn-ea"/>
            <a:cs typeface="+mn-cs"/>
          </a:endParaRPr>
        </a:p>
      </dgm:t>
    </dgm:pt>
    <dgm:pt modelId="{057293BD-C0B0-475C-AEEF-6333B3C0C830}" type="parTrans" cxnId="{1BFF85A5-42AA-4AE2-A5B5-5074F8DA95D6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AF86072E-C91D-4F3B-A199-A024714E98A9}" type="sibTrans" cxnId="{1BFF85A5-42AA-4AE2-A5B5-5074F8DA95D6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FBF0386D-DC46-4828-94DD-D373FCE59600}">
      <dgm:prSet phldrT="[Texto]" custT="1"/>
      <dgm:spPr>
        <a:solidFill>
          <a:srgbClr val="39B7AB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solidFill>
                <a:prstClr val="white"/>
              </a:solidFill>
              <a:latin typeface="Proxima Nova Rg" panose="02000506030000020004" pitchFamily="50" charset="0"/>
              <a:ea typeface="+mn-ea"/>
              <a:cs typeface="+mn-cs"/>
            </a:rPr>
            <a:t>CONDUCTAS ÉTICAS</a:t>
          </a:r>
        </a:p>
      </dgm:t>
    </dgm:pt>
    <dgm:pt modelId="{3564D9D4-C801-4E08-AEB8-3A6529D941EE}" type="parTrans" cxnId="{E4CBAABE-3B20-4F8B-BC26-FDC6751772A2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5FFAEADF-4CD0-49C0-A433-E7DD9E0C6F28}" type="sibTrans" cxnId="{E4CBAABE-3B20-4F8B-BC26-FDC6751772A2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40B0FA65-E8E7-4E35-AD7C-A3F550BE5576}">
      <dgm:prSet phldrT="[Texto]" custT="1"/>
      <dgm:spPr>
        <a:solidFill>
          <a:srgbClr val="39B7AB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algn="l"/>
          <a:r>
            <a:rPr lang="es-MX" sz="1800" b="0" kern="1200" dirty="0">
              <a:latin typeface="Proxima Nova Rg" panose="02000506030000020004" pitchFamily="50" charset="0"/>
            </a:rPr>
            <a:t>PRINCIPIOS Y VALORES ESPECÍFICOS</a:t>
          </a:r>
        </a:p>
      </dgm:t>
    </dgm:pt>
    <dgm:pt modelId="{49E7533F-9EA9-417D-B752-2E71E28972C1}" type="parTrans" cxnId="{1E4D62DB-67DA-467C-B8BD-88E542B592E7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792DF3CE-CE08-4564-8B87-48FCE7C5FCD1}" type="sibTrans" cxnId="{1E4D62DB-67DA-467C-B8BD-88E542B592E7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57B80F42-296F-417D-A7FE-839C7C4C5C3A}">
      <dgm:prSet phldrT="[Texto]" custT="1"/>
      <dgm:spPr>
        <a:solidFill>
          <a:srgbClr val="39B7AB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0" kern="1200" dirty="0">
            <a:solidFill>
              <a:prstClr val="white"/>
            </a:solidFill>
            <a:latin typeface="Proxima Nova Rg" panose="02000506030000020004" pitchFamily="50" charset="0"/>
            <a:ea typeface="+mn-ea"/>
            <a:cs typeface="+mn-cs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solidFill>
                <a:prstClr val="white"/>
              </a:solidFill>
              <a:latin typeface="Proxima Nova Rg" panose="02000506030000020004" pitchFamily="50" charset="0"/>
              <a:ea typeface="+mn-ea"/>
              <a:cs typeface="+mn-cs"/>
            </a:rPr>
            <a:t>DIFUSIÓN Y PROMOCIÓN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0" kern="1200" dirty="0">
            <a:solidFill>
              <a:prstClr val="white"/>
            </a:solidFill>
            <a:latin typeface="Proxima Nova Rg" panose="02000506030000020004" pitchFamily="50" charset="0"/>
            <a:ea typeface="+mn-ea"/>
            <a:cs typeface="+mn-cs"/>
          </a:endParaRPr>
        </a:p>
      </dgm:t>
    </dgm:pt>
    <dgm:pt modelId="{254C65B0-E5C4-4A26-A0FE-9F3ECC5F46C0}" type="parTrans" cxnId="{5C602421-0AC8-4BC0-9218-79A8E642E833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119B3330-4E2B-4971-A0BC-2B9AF16B5807}" type="sibTrans" cxnId="{5C602421-0AC8-4BC0-9218-79A8E642E833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46228910-2B40-4E73-BD02-1D0978B15DE7}">
      <dgm:prSet phldrT="[Texto]" custT="1"/>
      <dgm:spPr>
        <a:solidFill>
          <a:srgbClr val="39B7AB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algn="l"/>
          <a:endParaRPr lang="es-MX" sz="1800" b="0" kern="1200" dirty="0">
            <a:latin typeface="Proxima Nova Rg" panose="02000506030000020004" pitchFamily="50" charset="0"/>
          </a:endParaRPr>
        </a:p>
        <a:p>
          <a:pPr algn="l"/>
          <a:r>
            <a:rPr lang="es-MX" sz="1800" b="0" kern="1200" dirty="0">
              <a:latin typeface="Proxima Nova Rg" panose="02000506030000020004" pitchFamily="50" charset="0"/>
            </a:rPr>
            <a:t>CARTA COMPROMISO</a:t>
          </a:r>
        </a:p>
        <a:p>
          <a:pPr algn="l"/>
          <a:r>
            <a:rPr lang="es-MX" sz="1800" b="0" kern="1200" dirty="0">
              <a:latin typeface="Proxima Nova Rg" panose="02000506030000020004" pitchFamily="50" charset="0"/>
            </a:rPr>
            <a:t>. </a:t>
          </a:r>
        </a:p>
      </dgm:t>
    </dgm:pt>
    <dgm:pt modelId="{F28E31C4-1D31-41BD-98B6-5B56F05E0965}" type="parTrans" cxnId="{7F755C48-31CC-40EC-B878-1B3FF5619F1B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A06EF6DA-8561-4419-91FE-28D31F4C1D75}" type="sibTrans" cxnId="{7F755C48-31CC-40EC-B878-1B3FF5619F1B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B2816848-8D7A-4B73-A453-8EE98C0A761F}">
      <dgm:prSet phldrT="[Texto]" custT="1"/>
      <dgm:spPr>
        <a:solidFill>
          <a:srgbClr val="39B7AB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algn="l"/>
          <a:endParaRPr lang="es-MX" sz="1800" b="0" kern="1200" dirty="0">
            <a:latin typeface="Proxima Nova Rg" panose="02000506030000020004" pitchFamily="50" charset="0"/>
          </a:endParaRPr>
        </a:p>
        <a:p>
          <a:pPr algn="l"/>
          <a:r>
            <a:rPr lang="es-MX" sz="1800" b="0" kern="1200" dirty="0">
              <a:latin typeface="Proxima Nova Rg" panose="02000506030000020004" pitchFamily="50" charset="0"/>
            </a:rPr>
            <a:t>DE LAS CONDUCTAS CONTRARIAS</a:t>
          </a:r>
        </a:p>
        <a:p>
          <a:pPr algn="l"/>
          <a:r>
            <a:rPr lang="es-MX" sz="1800" b="0" kern="1200" dirty="0">
              <a:latin typeface="Proxima Nova Rg" panose="02000506030000020004" pitchFamily="50" charset="0"/>
            </a:rPr>
            <a:t> </a:t>
          </a:r>
        </a:p>
      </dgm:t>
    </dgm:pt>
    <dgm:pt modelId="{C8210318-1DA8-41F4-B1E6-A7014D19D8B1}" type="parTrans" cxnId="{803D553E-F734-4BCB-A745-F924D96A55C2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F50CFA0D-775F-4BF8-9365-31C6DE37F8AD}" type="sibTrans" cxnId="{803D553E-F734-4BCB-A745-F924D96A55C2}">
      <dgm:prSet/>
      <dgm:spPr/>
      <dgm:t>
        <a:bodyPr/>
        <a:lstStyle/>
        <a:p>
          <a:pPr algn="l"/>
          <a:endParaRPr lang="es-MX" sz="1800" b="0">
            <a:latin typeface="Proxima Nova Rg" panose="02000506030000020004" pitchFamily="50" charset="0"/>
          </a:endParaRPr>
        </a:p>
      </dgm:t>
    </dgm:pt>
    <dgm:pt modelId="{5AC48C3D-801A-4E72-AF09-5858C53DB5FE}" type="pres">
      <dgm:prSet presAssocID="{3D572211-2791-48A7-A1B4-66B258EFD45C}" presName="linear" presStyleCnt="0">
        <dgm:presLayoutVars>
          <dgm:animLvl val="lvl"/>
          <dgm:resizeHandles val="exact"/>
        </dgm:presLayoutVars>
      </dgm:prSet>
      <dgm:spPr/>
    </dgm:pt>
    <dgm:pt modelId="{B20BCC7C-118F-4FA5-B122-61B947527F5C}" type="pres">
      <dgm:prSet presAssocID="{B4FA0BAD-7FE9-4851-82AF-82752C97CA70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6AD3AC-B8B3-4DB2-AABE-F06D16B91291}" type="pres">
      <dgm:prSet presAssocID="{EEA42F7D-93FC-4FE4-825C-37D8D7E88C68}" presName="spacer" presStyleCnt="0"/>
      <dgm:spPr/>
    </dgm:pt>
    <dgm:pt modelId="{449A8819-613F-4616-969F-934FDE85E064}" type="pres">
      <dgm:prSet presAssocID="{376F1805-FC1E-4FBF-9D2F-74ED6437FD9D}" presName="parentText" presStyleLbl="node1" presStyleIdx="1" presStyleCnt="10" custLinFactY="117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812850-3EC5-471D-8144-A6A21651AFFA}" type="pres">
      <dgm:prSet presAssocID="{D35FDB8C-3F66-4CE9-AE86-0F22A7066722}" presName="spacer" presStyleCnt="0"/>
      <dgm:spPr/>
    </dgm:pt>
    <dgm:pt modelId="{834E1E9F-A137-49B3-BFC6-DA4134D562D3}" type="pres">
      <dgm:prSet presAssocID="{A05F6780-31FF-4FBE-B3BE-5D49F3F833A6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79AAE1-3AC5-462F-A696-0A726AA5E065}" type="pres">
      <dgm:prSet presAssocID="{DD07914C-26EB-4910-9175-9E55F8CF1841}" presName="spacer" presStyleCnt="0"/>
      <dgm:spPr/>
    </dgm:pt>
    <dgm:pt modelId="{63DE7469-95AD-4D0F-B533-F9A3D199BE79}" type="pres">
      <dgm:prSet presAssocID="{EC84CF98-8F3A-4593-919D-1DE1E6D2E969}" presName="parentText" presStyleLbl="node1" presStyleIdx="3" presStyleCnt="10">
        <dgm:presLayoutVars>
          <dgm:chMax val="0"/>
          <dgm:bulletEnabled val="1"/>
        </dgm:presLayoutVars>
      </dgm:prSet>
      <dgm:spPr>
        <a:xfrm>
          <a:off x="0" y="1477626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3BD2ECBC-8DF5-41CB-A246-A8D6E4CC1BA3}" type="pres">
      <dgm:prSet presAssocID="{D11B9E2C-4DA4-4E9A-A027-BC7DC5EBAEEA}" presName="spacer" presStyleCnt="0"/>
      <dgm:spPr/>
    </dgm:pt>
    <dgm:pt modelId="{3A5B02CA-E7AD-4736-9D54-A6E7FDD5571B}" type="pres">
      <dgm:prSet presAssocID="{DD2AD61D-C86E-43A7-9E62-A66569C375F7}" presName="parentText" presStyleLbl="node1" presStyleIdx="4" presStyleCnt="10">
        <dgm:presLayoutVars>
          <dgm:chMax val="0"/>
          <dgm:bulletEnabled val="1"/>
        </dgm:presLayoutVars>
      </dgm:prSet>
      <dgm:spPr>
        <a:xfrm>
          <a:off x="0" y="1957523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5C1A3C63-E972-4B82-B159-F1AAFCA83D6D}" type="pres">
      <dgm:prSet presAssocID="{AF86072E-C91D-4F3B-A199-A024714E98A9}" presName="spacer" presStyleCnt="0"/>
      <dgm:spPr/>
    </dgm:pt>
    <dgm:pt modelId="{25BE3F9C-B546-4845-AD8C-E542566FD35D}" type="pres">
      <dgm:prSet presAssocID="{FBF0386D-DC46-4828-94DD-D373FCE59600}" presName="parentText" presStyleLbl="node1" presStyleIdx="5" presStyleCnt="10">
        <dgm:presLayoutVars>
          <dgm:chMax val="0"/>
          <dgm:bulletEnabled val="1"/>
        </dgm:presLayoutVars>
      </dgm:prSet>
      <dgm:spPr>
        <a:xfrm>
          <a:off x="0" y="2437420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26538988-7A83-4C13-BF27-9FAE66AB084E}" type="pres">
      <dgm:prSet presAssocID="{5FFAEADF-4CD0-49C0-A433-E7DD9E0C6F28}" presName="spacer" presStyleCnt="0"/>
      <dgm:spPr/>
    </dgm:pt>
    <dgm:pt modelId="{8BEC143C-93B0-4699-96B8-14586DBB5C06}" type="pres">
      <dgm:prSet presAssocID="{40B0FA65-E8E7-4E35-AD7C-A3F550BE5576}" presName="parentText" presStyleLbl="node1" presStyleIdx="6" presStyleCnt="10">
        <dgm:presLayoutVars>
          <dgm:chMax val="0"/>
          <dgm:bulletEnabled val="1"/>
        </dgm:presLayoutVars>
      </dgm:prSet>
      <dgm:spPr>
        <a:xfrm>
          <a:off x="0" y="2917316"/>
          <a:ext cx="5615911" cy="422296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36BE43DA-4D29-47B9-80D6-EB33AECA2545}" type="pres">
      <dgm:prSet presAssocID="{792DF3CE-CE08-4564-8B87-48FCE7C5FCD1}" presName="spacer" presStyleCnt="0"/>
      <dgm:spPr/>
    </dgm:pt>
    <dgm:pt modelId="{B26F4084-0EE2-450C-AFDC-F4770137AC30}" type="pres">
      <dgm:prSet presAssocID="{57B80F42-296F-417D-A7FE-839C7C4C5C3A}" presName="parentText" presStyleLbl="node1" presStyleIdx="7" presStyleCnt="10">
        <dgm:presLayoutVars>
          <dgm:chMax val="0"/>
          <dgm:bulletEnabled val="1"/>
        </dgm:presLayoutVars>
      </dgm:prSet>
      <dgm:spPr>
        <a:xfrm>
          <a:off x="0" y="3550680"/>
          <a:ext cx="4930110" cy="492979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F26F1C53-75D8-4BC1-BC41-9AC8E97B53AF}" type="pres">
      <dgm:prSet presAssocID="{119B3330-4E2B-4971-A0BC-2B9AF16B5807}" presName="spacer" presStyleCnt="0"/>
      <dgm:spPr/>
    </dgm:pt>
    <dgm:pt modelId="{38FA69E2-CC24-4339-8D74-C9DF22CCBAF7}" type="pres">
      <dgm:prSet presAssocID="{46228910-2B40-4E73-BD02-1D0978B15DE7}" presName="parentText" presStyleLbl="node1" presStyleIdx="8" presStyleCnt="10" custLinFactY="-2384" custLinFactNeighborX="-1789" custLinFactNeighborY="-100000">
        <dgm:presLayoutVars>
          <dgm:chMax val="0"/>
          <dgm:bulletEnabled val="1"/>
        </dgm:presLayoutVars>
      </dgm:prSet>
      <dgm:spPr>
        <a:xfrm>
          <a:off x="0" y="3879372"/>
          <a:ext cx="5615911" cy="423050"/>
        </a:xfrm>
        <a:prstGeom prst="roundRect">
          <a:avLst/>
        </a:prstGeom>
      </dgm:spPr>
      <dgm:t>
        <a:bodyPr/>
        <a:lstStyle/>
        <a:p>
          <a:endParaRPr lang="es-MX"/>
        </a:p>
      </dgm:t>
    </dgm:pt>
    <dgm:pt modelId="{93665821-4165-45DD-815C-83054C656C8C}" type="pres">
      <dgm:prSet presAssocID="{A06EF6DA-8561-4419-91FE-28D31F4C1D75}" presName="spacer" presStyleCnt="0"/>
      <dgm:spPr/>
    </dgm:pt>
    <dgm:pt modelId="{6FB1B644-1AE1-49ED-AEDE-A99F2E3FF852}" type="pres">
      <dgm:prSet presAssocID="{B2816848-8D7A-4B73-A453-8EE98C0A761F}" presName="parentText" presStyleLbl="node1" presStyleIdx="9" presStyleCnt="10">
        <dgm:presLayoutVars>
          <dgm:chMax val="0"/>
          <dgm:bulletEnabled val="1"/>
        </dgm:presLayoutVars>
      </dgm:prSet>
      <dgm:spPr>
        <a:xfrm>
          <a:off x="0" y="4341100"/>
          <a:ext cx="5615911" cy="411840"/>
        </a:xfrm>
        <a:prstGeom prst="roundRect">
          <a:avLst/>
        </a:prstGeom>
      </dgm:spPr>
      <dgm:t>
        <a:bodyPr/>
        <a:lstStyle/>
        <a:p>
          <a:endParaRPr lang="es-MX"/>
        </a:p>
      </dgm:t>
    </dgm:pt>
  </dgm:ptLst>
  <dgm:cxnLst>
    <dgm:cxn modelId="{E208FB94-067C-4C7C-98CE-09D546FF5AA1}" type="presOf" srcId="{376F1805-FC1E-4FBF-9D2F-74ED6437FD9D}" destId="{449A8819-613F-4616-969F-934FDE85E064}" srcOrd="0" destOrd="0" presId="urn:microsoft.com/office/officeart/2005/8/layout/vList2"/>
    <dgm:cxn modelId="{6F0B0044-74F5-420B-AD52-0E8792840862}" type="presOf" srcId="{FBF0386D-DC46-4828-94DD-D373FCE59600}" destId="{25BE3F9C-B546-4845-AD8C-E542566FD35D}" srcOrd="0" destOrd="0" presId="urn:microsoft.com/office/officeart/2005/8/layout/vList2"/>
    <dgm:cxn modelId="{14D83F25-DB1B-46D9-BA5F-F65062E93804}" srcId="{3D572211-2791-48A7-A1B4-66B258EFD45C}" destId="{EC84CF98-8F3A-4593-919D-1DE1E6D2E969}" srcOrd="3" destOrd="0" parTransId="{ECCF692A-23CD-46A4-BD3A-AB31933AD9CB}" sibTransId="{D11B9E2C-4DA4-4E9A-A027-BC7DC5EBAEEA}"/>
    <dgm:cxn modelId="{219FD713-5E13-4F06-8B8F-5B39BD18C749}" srcId="{3D572211-2791-48A7-A1B4-66B258EFD45C}" destId="{B4FA0BAD-7FE9-4851-82AF-82752C97CA70}" srcOrd="0" destOrd="0" parTransId="{5A9B6160-9C1B-4054-80B2-F777B66F2CEC}" sibTransId="{EEA42F7D-93FC-4FE4-825C-37D8D7E88C68}"/>
    <dgm:cxn modelId="{179032D7-9A2F-41FE-8A1D-31EC9EEF9157}" srcId="{3D572211-2791-48A7-A1B4-66B258EFD45C}" destId="{A05F6780-31FF-4FBE-B3BE-5D49F3F833A6}" srcOrd="2" destOrd="0" parTransId="{B6C4FCF7-2EB7-44A2-B860-6B0E2AFA9FF6}" sibTransId="{DD07914C-26EB-4910-9175-9E55F8CF1841}"/>
    <dgm:cxn modelId="{1E4D62DB-67DA-467C-B8BD-88E542B592E7}" srcId="{3D572211-2791-48A7-A1B4-66B258EFD45C}" destId="{40B0FA65-E8E7-4E35-AD7C-A3F550BE5576}" srcOrd="6" destOrd="0" parTransId="{49E7533F-9EA9-417D-B752-2E71E28972C1}" sibTransId="{792DF3CE-CE08-4564-8B87-48FCE7C5FCD1}"/>
    <dgm:cxn modelId="{AA1B8CF7-E193-4E1B-BF84-846963D073EA}" type="presOf" srcId="{A05F6780-31FF-4FBE-B3BE-5D49F3F833A6}" destId="{834E1E9F-A137-49B3-BFC6-DA4134D562D3}" srcOrd="0" destOrd="0" presId="urn:microsoft.com/office/officeart/2005/8/layout/vList2"/>
    <dgm:cxn modelId="{4A81F04D-E813-49CC-8438-856A9130B709}" type="presOf" srcId="{B2816848-8D7A-4B73-A453-8EE98C0A761F}" destId="{6FB1B644-1AE1-49ED-AEDE-A99F2E3FF852}" srcOrd="0" destOrd="0" presId="urn:microsoft.com/office/officeart/2005/8/layout/vList2"/>
    <dgm:cxn modelId="{AF91973A-D5EF-4344-A9BB-6B0189441619}" type="presOf" srcId="{46228910-2B40-4E73-BD02-1D0978B15DE7}" destId="{38FA69E2-CC24-4339-8D74-C9DF22CCBAF7}" srcOrd="0" destOrd="0" presId="urn:microsoft.com/office/officeart/2005/8/layout/vList2"/>
    <dgm:cxn modelId="{7F755C48-31CC-40EC-B878-1B3FF5619F1B}" srcId="{3D572211-2791-48A7-A1B4-66B258EFD45C}" destId="{46228910-2B40-4E73-BD02-1D0978B15DE7}" srcOrd="8" destOrd="0" parTransId="{F28E31C4-1D31-41BD-98B6-5B56F05E0965}" sibTransId="{A06EF6DA-8561-4419-91FE-28D31F4C1D75}"/>
    <dgm:cxn modelId="{0598369F-698C-4032-984D-22E2DFA3951F}" type="presOf" srcId="{DD2AD61D-C86E-43A7-9E62-A66569C375F7}" destId="{3A5B02CA-E7AD-4736-9D54-A6E7FDD5571B}" srcOrd="0" destOrd="0" presId="urn:microsoft.com/office/officeart/2005/8/layout/vList2"/>
    <dgm:cxn modelId="{E4CBAABE-3B20-4F8B-BC26-FDC6751772A2}" srcId="{3D572211-2791-48A7-A1B4-66B258EFD45C}" destId="{FBF0386D-DC46-4828-94DD-D373FCE59600}" srcOrd="5" destOrd="0" parTransId="{3564D9D4-C801-4E08-AEB8-3A6529D941EE}" sibTransId="{5FFAEADF-4CD0-49C0-A433-E7DD9E0C6F28}"/>
    <dgm:cxn modelId="{897FDE35-3C05-481B-9F79-0BFF920D7EB8}" type="presOf" srcId="{EC84CF98-8F3A-4593-919D-1DE1E6D2E969}" destId="{63DE7469-95AD-4D0F-B533-F9A3D199BE79}" srcOrd="0" destOrd="0" presId="urn:microsoft.com/office/officeart/2005/8/layout/vList2"/>
    <dgm:cxn modelId="{5C602421-0AC8-4BC0-9218-79A8E642E833}" srcId="{3D572211-2791-48A7-A1B4-66B258EFD45C}" destId="{57B80F42-296F-417D-A7FE-839C7C4C5C3A}" srcOrd="7" destOrd="0" parTransId="{254C65B0-E5C4-4A26-A0FE-9F3ECC5F46C0}" sibTransId="{119B3330-4E2B-4971-A0BC-2B9AF16B5807}"/>
    <dgm:cxn modelId="{803D553E-F734-4BCB-A745-F924D96A55C2}" srcId="{3D572211-2791-48A7-A1B4-66B258EFD45C}" destId="{B2816848-8D7A-4B73-A453-8EE98C0A761F}" srcOrd="9" destOrd="0" parTransId="{C8210318-1DA8-41F4-B1E6-A7014D19D8B1}" sibTransId="{F50CFA0D-775F-4BF8-9365-31C6DE37F8AD}"/>
    <dgm:cxn modelId="{D03F98CD-50BA-4B52-B75D-345EAC122C4F}" type="presOf" srcId="{40B0FA65-E8E7-4E35-AD7C-A3F550BE5576}" destId="{8BEC143C-93B0-4699-96B8-14586DBB5C06}" srcOrd="0" destOrd="0" presId="urn:microsoft.com/office/officeart/2005/8/layout/vList2"/>
    <dgm:cxn modelId="{B6A2CCB9-378D-4897-B328-5B5891B2622B}" type="presOf" srcId="{57B80F42-296F-417D-A7FE-839C7C4C5C3A}" destId="{B26F4084-0EE2-450C-AFDC-F4770137AC30}" srcOrd="0" destOrd="0" presId="urn:microsoft.com/office/officeart/2005/8/layout/vList2"/>
    <dgm:cxn modelId="{E8A6F081-21B8-4E98-A757-EA32799A6480}" type="presOf" srcId="{3D572211-2791-48A7-A1B4-66B258EFD45C}" destId="{5AC48C3D-801A-4E72-AF09-5858C53DB5FE}" srcOrd="0" destOrd="0" presId="urn:microsoft.com/office/officeart/2005/8/layout/vList2"/>
    <dgm:cxn modelId="{1BFF85A5-42AA-4AE2-A5B5-5074F8DA95D6}" srcId="{3D572211-2791-48A7-A1B4-66B258EFD45C}" destId="{DD2AD61D-C86E-43A7-9E62-A66569C375F7}" srcOrd="4" destOrd="0" parTransId="{057293BD-C0B0-475C-AEEF-6333B3C0C830}" sibTransId="{AF86072E-C91D-4F3B-A199-A024714E98A9}"/>
    <dgm:cxn modelId="{F8E792D1-49BB-46E7-8A8B-4656B11A9884}" type="presOf" srcId="{B4FA0BAD-7FE9-4851-82AF-82752C97CA70}" destId="{B20BCC7C-118F-4FA5-B122-61B947527F5C}" srcOrd="0" destOrd="0" presId="urn:microsoft.com/office/officeart/2005/8/layout/vList2"/>
    <dgm:cxn modelId="{F78A9FD2-98A7-40E3-8879-7937BB3AAC29}" srcId="{3D572211-2791-48A7-A1B4-66B258EFD45C}" destId="{376F1805-FC1E-4FBF-9D2F-74ED6437FD9D}" srcOrd="1" destOrd="0" parTransId="{572A60EE-13ED-4306-8095-5A549948FC33}" sibTransId="{D35FDB8C-3F66-4CE9-AE86-0F22A7066722}"/>
    <dgm:cxn modelId="{09CDD6C7-FAC4-493E-86C8-F4AE6F6C4B5B}" type="presParOf" srcId="{5AC48C3D-801A-4E72-AF09-5858C53DB5FE}" destId="{B20BCC7C-118F-4FA5-B122-61B947527F5C}" srcOrd="0" destOrd="0" presId="urn:microsoft.com/office/officeart/2005/8/layout/vList2"/>
    <dgm:cxn modelId="{0CC2EDAA-93F8-4909-9CB8-34DF19C456B9}" type="presParOf" srcId="{5AC48C3D-801A-4E72-AF09-5858C53DB5FE}" destId="{136AD3AC-B8B3-4DB2-AABE-F06D16B91291}" srcOrd="1" destOrd="0" presId="urn:microsoft.com/office/officeart/2005/8/layout/vList2"/>
    <dgm:cxn modelId="{87E615DB-342B-4B42-938C-9352C7DDA5E0}" type="presParOf" srcId="{5AC48C3D-801A-4E72-AF09-5858C53DB5FE}" destId="{449A8819-613F-4616-969F-934FDE85E064}" srcOrd="2" destOrd="0" presId="urn:microsoft.com/office/officeart/2005/8/layout/vList2"/>
    <dgm:cxn modelId="{36FA2EB9-44F4-4F74-8331-B9E5CEBBC0FB}" type="presParOf" srcId="{5AC48C3D-801A-4E72-AF09-5858C53DB5FE}" destId="{22812850-3EC5-471D-8144-A6A21651AFFA}" srcOrd="3" destOrd="0" presId="urn:microsoft.com/office/officeart/2005/8/layout/vList2"/>
    <dgm:cxn modelId="{A401686B-F133-4A0C-977B-3B42547A2BB6}" type="presParOf" srcId="{5AC48C3D-801A-4E72-AF09-5858C53DB5FE}" destId="{834E1E9F-A137-49B3-BFC6-DA4134D562D3}" srcOrd="4" destOrd="0" presId="urn:microsoft.com/office/officeart/2005/8/layout/vList2"/>
    <dgm:cxn modelId="{60912EDD-72DE-4A4B-88F4-857100C306A7}" type="presParOf" srcId="{5AC48C3D-801A-4E72-AF09-5858C53DB5FE}" destId="{5879AAE1-3AC5-462F-A696-0A726AA5E065}" srcOrd="5" destOrd="0" presId="urn:microsoft.com/office/officeart/2005/8/layout/vList2"/>
    <dgm:cxn modelId="{952FFC9E-B68E-47D5-9F7E-A2DADFAC41EC}" type="presParOf" srcId="{5AC48C3D-801A-4E72-AF09-5858C53DB5FE}" destId="{63DE7469-95AD-4D0F-B533-F9A3D199BE79}" srcOrd="6" destOrd="0" presId="urn:microsoft.com/office/officeart/2005/8/layout/vList2"/>
    <dgm:cxn modelId="{69A6FAD8-386D-4DD6-B124-9EAEFBA45CA6}" type="presParOf" srcId="{5AC48C3D-801A-4E72-AF09-5858C53DB5FE}" destId="{3BD2ECBC-8DF5-41CB-A246-A8D6E4CC1BA3}" srcOrd="7" destOrd="0" presId="urn:microsoft.com/office/officeart/2005/8/layout/vList2"/>
    <dgm:cxn modelId="{A6D2A9C0-F408-4691-8236-3F0931AEBC2B}" type="presParOf" srcId="{5AC48C3D-801A-4E72-AF09-5858C53DB5FE}" destId="{3A5B02CA-E7AD-4736-9D54-A6E7FDD5571B}" srcOrd="8" destOrd="0" presId="urn:microsoft.com/office/officeart/2005/8/layout/vList2"/>
    <dgm:cxn modelId="{F2B42166-310F-411D-B34C-15F613782608}" type="presParOf" srcId="{5AC48C3D-801A-4E72-AF09-5858C53DB5FE}" destId="{5C1A3C63-E972-4B82-B159-F1AAFCA83D6D}" srcOrd="9" destOrd="0" presId="urn:microsoft.com/office/officeart/2005/8/layout/vList2"/>
    <dgm:cxn modelId="{26149E9B-87A2-4FA8-B02E-29F936F2698D}" type="presParOf" srcId="{5AC48C3D-801A-4E72-AF09-5858C53DB5FE}" destId="{25BE3F9C-B546-4845-AD8C-E542566FD35D}" srcOrd="10" destOrd="0" presId="urn:microsoft.com/office/officeart/2005/8/layout/vList2"/>
    <dgm:cxn modelId="{818B1C55-084E-4D2B-9558-AD600224C246}" type="presParOf" srcId="{5AC48C3D-801A-4E72-AF09-5858C53DB5FE}" destId="{26538988-7A83-4C13-BF27-9FAE66AB084E}" srcOrd="11" destOrd="0" presId="urn:microsoft.com/office/officeart/2005/8/layout/vList2"/>
    <dgm:cxn modelId="{337B33B8-1A57-4E5E-823A-72AA3CDFEE80}" type="presParOf" srcId="{5AC48C3D-801A-4E72-AF09-5858C53DB5FE}" destId="{8BEC143C-93B0-4699-96B8-14586DBB5C06}" srcOrd="12" destOrd="0" presId="urn:microsoft.com/office/officeart/2005/8/layout/vList2"/>
    <dgm:cxn modelId="{1ABFF772-EDAB-4D0C-AD61-C48AEC8A6318}" type="presParOf" srcId="{5AC48C3D-801A-4E72-AF09-5858C53DB5FE}" destId="{36BE43DA-4D29-47B9-80D6-EB33AECA2545}" srcOrd="13" destOrd="0" presId="urn:microsoft.com/office/officeart/2005/8/layout/vList2"/>
    <dgm:cxn modelId="{BC848E61-D943-4137-ACF0-38B76A896D99}" type="presParOf" srcId="{5AC48C3D-801A-4E72-AF09-5858C53DB5FE}" destId="{B26F4084-0EE2-450C-AFDC-F4770137AC30}" srcOrd="14" destOrd="0" presId="urn:microsoft.com/office/officeart/2005/8/layout/vList2"/>
    <dgm:cxn modelId="{33BF0EAD-9E2B-476F-ADC5-B69452FD65AB}" type="presParOf" srcId="{5AC48C3D-801A-4E72-AF09-5858C53DB5FE}" destId="{F26F1C53-75D8-4BC1-BC41-9AC8E97B53AF}" srcOrd="15" destOrd="0" presId="urn:microsoft.com/office/officeart/2005/8/layout/vList2"/>
    <dgm:cxn modelId="{B9818F4F-04D2-4849-A88C-BADE6B54B62A}" type="presParOf" srcId="{5AC48C3D-801A-4E72-AF09-5858C53DB5FE}" destId="{38FA69E2-CC24-4339-8D74-C9DF22CCBAF7}" srcOrd="16" destOrd="0" presId="urn:microsoft.com/office/officeart/2005/8/layout/vList2"/>
    <dgm:cxn modelId="{87588D6A-845F-47BD-83A7-E71083C6CD5F}" type="presParOf" srcId="{5AC48C3D-801A-4E72-AF09-5858C53DB5FE}" destId="{93665821-4165-45DD-815C-83054C656C8C}" srcOrd="17" destOrd="0" presId="urn:microsoft.com/office/officeart/2005/8/layout/vList2"/>
    <dgm:cxn modelId="{9AACF7A7-7D73-4F12-A2D8-3E9F3D5730A9}" type="presParOf" srcId="{5AC48C3D-801A-4E72-AF09-5858C53DB5FE}" destId="{6FB1B644-1AE1-49ED-AEDE-A99F2E3FF85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Actitud de Respaldo del </a:t>
          </a:r>
          <a:r>
            <a:rPr lang="es-MX" sz="1800" u="none" dirty="0">
              <a:latin typeface="Proxima Nova Rg" panose="02000506030000020004" pitchFamily="50" charset="0"/>
            </a:rPr>
            <a:t>Titular y la Administración.</a:t>
          </a:r>
          <a:endParaRPr lang="es-MX" sz="1800" u="none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Apego a las Normas de Conducta. 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D282954B-B547-414A-B616-3B79FAC74CF5}">
      <dgm:prSet phldrT="[Tex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600" dirty="0">
              <a:latin typeface="Proxima Nova Rg" panose="02000506030000020004" pitchFamily="50" charset="0"/>
            </a:rPr>
            <a:t>Apego, Supervisión y Actualización Continua del Programa de Promoción de la Integridad</a:t>
          </a:r>
          <a:endParaRPr lang="es-MX" sz="16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18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1800"/>
        </a:p>
      </dgm:t>
    </dgm:pt>
    <dgm:pt modelId="{0E796CAD-9092-4339-B0D8-1AC5A0479B94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u="none" dirty="0">
              <a:latin typeface="Proxima Nova Rg" panose="02000506030000020004" pitchFamily="50" charset="0"/>
            </a:rPr>
            <a:t>Normas de Conducta</a:t>
          </a:r>
          <a:endParaRPr lang="es-MX" sz="1800" u="none" dirty="0"/>
        </a:p>
      </dgm:t>
    </dgm:pt>
    <dgm:pt modelId="{F22E66AE-8669-40BF-AE2A-8485838E044E}" type="parTrans" cxnId="{4120C881-018C-4F1A-A31F-D14CA1483C13}">
      <dgm:prSet/>
      <dgm:spPr/>
      <dgm:t>
        <a:bodyPr/>
        <a:lstStyle/>
        <a:p>
          <a:endParaRPr lang="es-MX" sz="1800"/>
        </a:p>
      </dgm:t>
    </dgm:pt>
    <dgm:pt modelId="{40753BF4-355E-4929-9C93-198CFF8379D1}" type="sibTrans" cxnId="{4120C881-018C-4F1A-A31F-D14CA1483C13}">
      <dgm:prSet/>
      <dgm:spPr/>
      <dgm:t>
        <a:bodyPr/>
        <a:lstStyle/>
        <a:p>
          <a:endParaRPr lang="es-MX" sz="1800"/>
        </a:p>
      </dgm:t>
    </dgm:pt>
    <dgm:pt modelId="{E205AC3F-502B-49A2-89BA-0A7ACB337A9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Programa de Promoción de la Integridad </a:t>
          </a:r>
          <a:endParaRPr lang="es-MX" sz="1800" dirty="0"/>
        </a:p>
      </dgm:t>
    </dgm:pt>
    <dgm:pt modelId="{0F45E802-1C70-4450-8FB9-5356E8A16E0B}" type="parTrans" cxnId="{4167337C-D215-40B5-A8BB-44A802EDDE01}">
      <dgm:prSet/>
      <dgm:spPr/>
      <dgm:t>
        <a:bodyPr/>
        <a:lstStyle/>
        <a:p>
          <a:endParaRPr lang="es-MX" sz="1800"/>
        </a:p>
      </dgm:t>
    </dgm:pt>
    <dgm:pt modelId="{9316339E-2010-4AC7-B7BB-D388FCC7A6B4}" type="sibTrans" cxnId="{4167337C-D215-40B5-A8BB-44A802EDDE01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2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3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3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3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BEB976-B0CC-4232-A2D6-54B3832F3C90}" type="pres">
      <dgm:prSet presAssocID="{ADE35BDB-DA3A-4213-8E72-29E3F2521E1D}" presName="hSp" presStyleCnt="0"/>
      <dgm:spPr/>
    </dgm:pt>
    <dgm:pt modelId="{C997300A-A773-4E32-93F8-1721FD07D80B}" type="pres">
      <dgm:prSet presAssocID="{0E796CAD-9092-4339-B0D8-1AC5A0479B94}" presName="vertFlow" presStyleCnt="0"/>
      <dgm:spPr/>
    </dgm:pt>
    <dgm:pt modelId="{EAA6762F-C64D-4078-8922-A7DB532BABB7}" type="pres">
      <dgm:prSet presAssocID="{0E796CAD-9092-4339-B0D8-1AC5A0479B94}" presName="header" presStyleLbl="node1" presStyleIdx="1" presStyleCnt="2"/>
      <dgm:spPr/>
      <dgm:t>
        <a:bodyPr/>
        <a:lstStyle/>
        <a:p>
          <a:endParaRPr lang="es-MX"/>
        </a:p>
      </dgm:t>
    </dgm:pt>
    <dgm:pt modelId="{137F4C4E-FF6E-4EEE-86CA-36C8EE36B808}" type="pres">
      <dgm:prSet presAssocID="{0F45E802-1C70-4450-8FB9-5356E8A16E0B}" presName="parTrans" presStyleLbl="sibTrans2D1" presStyleIdx="2" presStyleCnt="3"/>
      <dgm:spPr/>
      <dgm:t>
        <a:bodyPr/>
        <a:lstStyle/>
        <a:p>
          <a:endParaRPr lang="es-MX"/>
        </a:p>
      </dgm:t>
    </dgm:pt>
    <dgm:pt modelId="{850B8FFA-90FA-488A-B798-0777FB30FC92}" type="pres">
      <dgm:prSet presAssocID="{E205AC3F-502B-49A2-89BA-0A7ACB337A96}" presName="child" presStyleLbl="alignAccFollowNode1" presStyleIdx="2" presStyleCnt="3" custLinFactNeighborX="9565" custLinFactNeighborY="782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167337C-D215-40B5-A8BB-44A802EDDE01}" srcId="{0E796CAD-9092-4339-B0D8-1AC5A0479B94}" destId="{E205AC3F-502B-49A2-89BA-0A7ACB337A96}" srcOrd="0" destOrd="0" parTransId="{0F45E802-1C70-4450-8FB9-5356E8A16E0B}" sibTransId="{9316339E-2010-4AC7-B7BB-D388FCC7A6B4}"/>
    <dgm:cxn modelId="{6D87CB90-BB6D-42AB-A877-92CFD2A4D4F2}" type="presOf" srcId="{0F45E802-1C70-4450-8FB9-5356E8A16E0B}" destId="{137F4C4E-FF6E-4EEE-86CA-36C8EE36B808}" srcOrd="0" destOrd="0" presId="urn:microsoft.com/office/officeart/2005/8/layout/lProcess1"/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4120C881-018C-4F1A-A31F-D14CA1483C13}" srcId="{0415ECC2-68A8-4262-BCC1-5D57EEE400B0}" destId="{0E796CAD-9092-4339-B0D8-1AC5A0479B94}" srcOrd="1" destOrd="0" parTransId="{F22E66AE-8669-40BF-AE2A-8485838E044E}" sibTransId="{40753BF4-355E-4929-9C93-198CFF8379D1}"/>
    <dgm:cxn modelId="{E1B26012-8355-4D03-B408-73DBF6BB77CA}" type="presOf" srcId="{0E796CAD-9092-4339-B0D8-1AC5A0479B94}" destId="{EAA6762F-C64D-4078-8922-A7DB532BABB7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6AB23567-1B63-4E4A-8B90-000559222C02}" type="presOf" srcId="{E205AC3F-502B-49A2-89BA-0A7ACB337A96}" destId="{850B8FFA-90FA-488A-B798-0777FB30FC92}" srcOrd="0" destOrd="0" presId="urn:microsoft.com/office/officeart/2005/8/layout/lProcess1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  <dgm:cxn modelId="{C9AE86D0-EC4F-4990-9902-2C2B111F473E}" type="presParOf" srcId="{EA4B4ADD-48C9-4D11-A189-D99DC42A217B}" destId="{F4BEB976-B0CC-4232-A2D6-54B3832F3C90}" srcOrd="1" destOrd="0" presId="urn:microsoft.com/office/officeart/2005/8/layout/lProcess1"/>
    <dgm:cxn modelId="{F8D1F1DC-B659-4808-9D2A-5743723F4E99}" type="presParOf" srcId="{EA4B4ADD-48C9-4D11-A189-D99DC42A217B}" destId="{C997300A-A773-4E32-93F8-1721FD07D80B}" srcOrd="2" destOrd="0" presId="urn:microsoft.com/office/officeart/2005/8/layout/lProcess1"/>
    <dgm:cxn modelId="{49FB0CBE-BADB-41AD-A750-D6A76D31D55B}" type="presParOf" srcId="{C997300A-A773-4E32-93F8-1721FD07D80B}" destId="{EAA6762F-C64D-4078-8922-A7DB532BABB7}" srcOrd="0" destOrd="0" presId="urn:microsoft.com/office/officeart/2005/8/layout/lProcess1"/>
    <dgm:cxn modelId="{77CFFFE0-8E84-4E27-A39C-7D2685670AE7}" type="presParOf" srcId="{C997300A-A773-4E32-93F8-1721FD07D80B}" destId="{137F4C4E-FF6E-4EEE-86CA-36C8EE36B808}" srcOrd="1" destOrd="0" presId="urn:microsoft.com/office/officeart/2005/8/layout/lProcess1"/>
    <dgm:cxn modelId="{66804AFA-3F7C-4492-B13F-AC63946AA0A5}" type="presParOf" srcId="{C997300A-A773-4E32-93F8-1721FD07D80B}" destId="{850B8FFA-90FA-488A-B798-0777FB30FC9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B2BE670-DBA9-4B86-BE25-2EB30A24CF8C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09648E3-B55C-4579-9252-9012A6F4E9B1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P</a:t>
          </a:r>
          <a:r>
            <a:rPr lang="es-ES" sz="1600" b="1" spc="-1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spc="-20" dirty="0">
              <a:latin typeface="Calibri"/>
              <a:cs typeface="Calibri"/>
            </a:rPr>
            <a:t>v</a:t>
          </a:r>
          <a:r>
            <a:rPr lang="es-ES" sz="1600" b="1" spc="-5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n</a:t>
          </a:r>
          <a:r>
            <a:rPr lang="es-ES" sz="1600" b="1" spc="-5" dirty="0">
              <a:latin typeface="Calibri"/>
              <a:cs typeface="Calibri"/>
            </a:rPr>
            <a:t>c</a:t>
          </a:r>
          <a:r>
            <a:rPr lang="es-ES" sz="1600" b="1" spc="5" dirty="0">
              <a:latin typeface="Calibri"/>
              <a:cs typeface="Calibri"/>
            </a:rPr>
            <a:t>i</a:t>
          </a:r>
          <a:r>
            <a:rPr lang="es-ES" sz="1600" b="1" dirty="0">
              <a:latin typeface="Calibri"/>
              <a:cs typeface="Calibri"/>
            </a:rPr>
            <a:t>ón</a:t>
          </a:r>
          <a:r>
            <a:rPr lang="es-ES" sz="1600" b="1" spc="-1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 </a:t>
          </a:r>
          <a:r>
            <a:rPr lang="es-ES" sz="1600" b="1" spc="-5" dirty="0">
              <a:latin typeface="Calibri"/>
              <a:cs typeface="Calibri"/>
            </a:rPr>
            <a:t>Conflictos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Interés</a:t>
          </a:r>
          <a:endParaRPr lang="es-MX" sz="1600" dirty="0"/>
        </a:p>
      </dgm:t>
    </dgm:pt>
    <dgm:pt modelId="{3CC9B6AB-EE9B-4002-9ED7-6F273504EC23}" type="parTrans" cxnId="{DA2F6FD4-CA66-470C-91EF-FA52B9CD027E}">
      <dgm:prSet/>
      <dgm:spPr/>
      <dgm:t>
        <a:bodyPr/>
        <a:lstStyle/>
        <a:p>
          <a:endParaRPr lang="es-MX" sz="2400"/>
        </a:p>
      </dgm:t>
    </dgm:pt>
    <dgm:pt modelId="{AC797444-2B94-40BA-99A9-540C12F8FC1F}" type="sibTrans" cxnId="{DA2F6FD4-CA66-470C-91EF-FA52B9CD027E}">
      <dgm:prSet custT="1"/>
      <dgm:spPr/>
      <dgm:t>
        <a:bodyPr/>
        <a:lstStyle/>
        <a:p>
          <a:endParaRPr lang="es-MX" sz="1100"/>
        </a:p>
      </dgm:t>
    </dgm:pt>
    <dgm:pt modelId="{CC2E0D6A-3A07-4A4B-BB00-EC85B2C9BEA8}">
      <dgm:prSet phldrT="[Texto]" custT="1"/>
      <dgm:spPr/>
      <dgm:t>
        <a:bodyPr/>
        <a:lstStyle/>
        <a:p>
          <a:r>
            <a:rPr lang="es-ES" sz="1600" b="1" dirty="0">
              <a:latin typeface="Calibri"/>
              <a:cs typeface="Calibri"/>
            </a:rPr>
            <a:t>Integración   del </a:t>
          </a:r>
          <a:r>
            <a:rPr lang="es-ES" sz="1600" b="1" spc="-5" dirty="0">
              <a:latin typeface="Calibri"/>
              <a:cs typeface="Calibri"/>
            </a:rPr>
            <a:t>Comité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Ética</a:t>
          </a:r>
          <a:endParaRPr lang="es-MX" sz="1600" dirty="0"/>
        </a:p>
      </dgm:t>
    </dgm:pt>
    <dgm:pt modelId="{F754F9C4-FD2E-48BA-8422-63C9CE3891F6}" type="parTrans" cxnId="{C3D4C8A9-7F2B-4301-9D2D-BCD4DCE7D515}">
      <dgm:prSet/>
      <dgm:spPr/>
      <dgm:t>
        <a:bodyPr/>
        <a:lstStyle/>
        <a:p>
          <a:endParaRPr lang="es-MX" sz="2400"/>
        </a:p>
      </dgm:t>
    </dgm:pt>
    <dgm:pt modelId="{71FD0E57-9309-4895-A0C3-FA645E005F7E}" type="sibTrans" cxnId="{C3D4C8A9-7F2B-4301-9D2D-BCD4DCE7D515}">
      <dgm:prSet custT="1"/>
      <dgm:spPr/>
      <dgm:t>
        <a:bodyPr/>
        <a:lstStyle/>
        <a:p>
          <a:endParaRPr lang="es-MX" sz="1100"/>
        </a:p>
      </dgm:t>
    </dgm:pt>
    <dgm:pt modelId="{21C46CBC-EE6F-4205-9226-57A8512A3259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S</a:t>
          </a:r>
          <a:r>
            <a:rPr lang="es-ES" sz="1600" b="1" spc="-10" dirty="0">
              <a:latin typeface="Calibri"/>
              <a:cs typeface="Calibri"/>
            </a:rPr>
            <a:t>e</a:t>
          </a:r>
          <a:r>
            <a:rPr lang="es-ES" sz="1600" b="1" dirty="0">
              <a:latin typeface="Calibri"/>
              <a:cs typeface="Calibri"/>
            </a:rPr>
            <a:t>siones</a:t>
          </a:r>
          <a:r>
            <a:rPr lang="es-ES" sz="1600" b="1" spc="-1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del  </a:t>
          </a:r>
          <a:r>
            <a:rPr lang="es-ES" sz="1600" b="1" spc="-5" dirty="0">
              <a:latin typeface="Calibri"/>
              <a:cs typeface="Calibri"/>
            </a:rPr>
            <a:t>Comité</a:t>
          </a:r>
          <a:endParaRPr lang="es-MX" sz="1600" dirty="0"/>
        </a:p>
      </dgm:t>
    </dgm:pt>
    <dgm:pt modelId="{6D668C70-7257-4302-8BDE-AD2248347ACB}" type="parTrans" cxnId="{01D40E1A-19F3-4D52-BB30-8EFB66D45873}">
      <dgm:prSet/>
      <dgm:spPr/>
      <dgm:t>
        <a:bodyPr/>
        <a:lstStyle/>
        <a:p>
          <a:endParaRPr lang="es-MX" sz="2400"/>
        </a:p>
      </dgm:t>
    </dgm:pt>
    <dgm:pt modelId="{C6657AE7-E8D4-4D3E-B776-BABB26B0C479}" type="sibTrans" cxnId="{01D40E1A-19F3-4D52-BB30-8EFB66D45873}">
      <dgm:prSet custT="1"/>
      <dgm:spPr/>
      <dgm:t>
        <a:bodyPr/>
        <a:lstStyle/>
        <a:p>
          <a:endParaRPr lang="es-MX" sz="1100"/>
        </a:p>
      </dgm:t>
    </dgm:pt>
    <dgm:pt modelId="{CBD3AA5F-9BA6-4005-B0EC-95AD603F0856}">
      <dgm:prSet phldrT="[Texto]" custT="1"/>
      <dgm:spPr>
        <a:solidFill>
          <a:srgbClr val="4C9A91"/>
        </a:solidFill>
      </dgm:spPr>
      <dgm:t>
        <a:bodyPr/>
        <a:lstStyle/>
        <a:p>
          <a:r>
            <a:rPr lang="es-ES" sz="1600" b="1" spc="-10" dirty="0">
              <a:latin typeface="Calibri"/>
              <a:cs typeface="Calibri"/>
            </a:rPr>
            <a:t>Programa </a:t>
          </a:r>
          <a:r>
            <a:rPr lang="es-ES" sz="1600" b="1" spc="-260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</a:t>
          </a:r>
          <a:r>
            <a:rPr lang="es-ES" sz="1600" b="1" spc="-5" dirty="0">
              <a:latin typeface="Calibri"/>
              <a:cs typeface="Calibri"/>
            </a:rPr>
            <a:t> </a:t>
          </a:r>
          <a:r>
            <a:rPr lang="es-ES" sz="1600" b="1" spc="-55" dirty="0">
              <a:latin typeface="Calibri"/>
              <a:cs typeface="Calibri"/>
            </a:rPr>
            <a:t>T</a:t>
          </a:r>
          <a:r>
            <a:rPr lang="es-ES" sz="1600" b="1" spc="-20" dirty="0">
              <a:latin typeface="Calibri"/>
              <a:cs typeface="Calibri"/>
            </a:rPr>
            <a:t>r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b</a:t>
          </a:r>
          <a:r>
            <a:rPr lang="es-ES" sz="1600" b="1" spc="-5" dirty="0">
              <a:latin typeface="Calibri"/>
              <a:cs typeface="Calibri"/>
            </a:rPr>
            <a:t>a</a:t>
          </a:r>
          <a:r>
            <a:rPr lang="es-ES" sz="1600" b="1" dirty="0">
              <a:latin typeface="Calibri"/>
              <a:cs typeface="Calibri"/>
            </a:rPr>
            <a:t>jo</a:t>
          </a:r>
          <a:endParaRPr lang="es-MX" sz="1600" dirty="0"/>
        </a:p>
      </dgm:t>
    </dgm:pt>
    <dgm:pt modelId="{B4E1245D-264E-4A4E-B6B9-83986CCE0763}" type="parTrans" cxnId="{4FCD60A3-4BF6-4D33-BA2B-B4D8465E7198}">
      <dgm:prSet/>
      <dgm:spPr/>
      <dgm:t>
        <a:bodyPr/>
        <a:lstStyle/>
        <a:p>
          <a:endParaRPr lang="es-MX" sz="2400"/>
        </a:p>
      </dgm:t>
    </dgm:pt>
    <dgm:pt modelId="{08E13A28-819F-4410-A4D0-1123A5A1F0AC}" type="sibTrans" cxnId="{4FCD60A3-4BF6-4D33-BA2B-B4D8465E7198}">
      <dgm:prSet custT="1"/>
      <dgm:spPr/>
      <dgm:t>
        <a:bodyPr/>
        <a:lstStyle/>
        <a:p>
          <a:endParaRPr lang="es-MX" sz="1100"/>
        </a:p>
      </dgm:t>
    </dgm:pt>
    <dgm:pt modelId="{05F346F7-CFF8-4BD2-8C74-EA17AEEA3C45}">
      <dgm:prSet phldrT="[Texto]"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Código</a:t>
          </a:r>
          <a:r>
            <a:rPr lang="es-ES" sz="1600" b="1" spc="-45" dirty="0">
              <a:latin typeface="Calibri"/>
              <a:cs typeface="Calibri"/>
            </a:rPr>
            <a:t>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-254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Conducta</a:t>
          </a:r>
          <a:endParaRPr lang="es-MX" sz="1600" dirty="0"/>
        </a:p>
      </dgm:t>
    </dgm:pt>
    <dgm:pt modelId="{EE1FC5ED-3FAA-4AC7-9F57-D7B582AD5628}" type="parTrans" cxnId="{2575E717-5334-431E-95F8-38D8B9A54BAD}">
      <dgm:prSet/>
      <dgm:spPr/>
      <dgm:t>
        <a:bodyPr/>
        <a:lstStyle/>
        <a:p>
          <a:endParaRPr lang="es-MX" sz="2400"/>
        </a:p>
      </dgm:t>
    </dgm:pt>
    <dgm:pt modelId="{EBB7C2C8-C70F-4D15-A172-28CE6AAA2068}" type="sibTrans" cxnId="{2575E717-5334-431E-95F8-38D8B9A54BAD}">
      <dgm:prSet custT="1"/>
      <dgm:spPr/>
      <dgm:t>
        <a:bodyPr/>
        <a:lstStyle/>
        <a:p>
          <a:endParaRPr lang="es-MX" sz="1100"/>
        </a:p>
      </dgm:t>
    </dgm:pt>
    <dgm:pt modelId="{608FF25F-8124-4DC1-BC00-747EF8843431}">
      <dgm:prSet custT="1"/>
      <dgm:spPr/>
      <dgm:t>
        <a:bodyPr/>
        <a:lstStyle/>
        <a:p>
          <a:r>
            <a:rPr lang="es-ES" sz="1600" b="1" spc="-5" dirty="0">
              <a:latin typeface="Calibri"/>
              <a:cs typeface="Calibri"/>
            </a:rPr>
            <a:t>Recepción </a:t>
          </a:r>
          <a:r>
            <a:rPr lang="es-ES" sz="1600" b="1" dirty="0">
              <a:latin typeface="Calibri"/>
              <a:cs typeface="Calibri"/>
            </a:rPr>
            <a:t>y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10" dirty="0">
              <a:latin typeface="Calibri"/>
              <a:cs typeface="Calibri"/>
            </a:rPr>
            <a:t>Atención </a:t>
          </a:r>
          <a:r>
            <a:rPr lang="es-ES" sz="1600" b="1" dirty="0">
              <a:latin typeface="Calibri"/>
              <a:cs typeface="Calibri"/>
            </a:rPr>
            <a:t>de </a:t>
          </a:r>
          <a:r>
            <a:rPr lang="es-ES" sz="1600" b="1" spc="5" dirty="0">
              <a:latin typeface="Calibri"/>
              <a:cs typeface="Calibri"/>
            </a:rPr>
            <a:t> </a:t>
          </a:r>
          <a:r>
            <a:rPr lang="es-ES" sz="1600" b="1" spc="-5" dirty="0">
              <a:latin typeface="Calibri"/>
              <a:cs typeface="Calibri"/>
            </a:rPr>
            <a:t>Denuncias</a:t>
          </a:r>
          <a:endParaRPr lang="es-MX" sz="1600" dirty="0">
            <a:latin typeface="Calibri"/>
            <a:cs typeface="Calibri"/>
          </a:endParaRPr>
        </a:p>
      </dgm:t>
    </dgm:pt>
    <dgm:pt modelId="{79FDE979-473B-4F8F-B9BC-444D03788924}" type="parTrans" cxnId="{CEDF3F10-ECAB-41D0-ACE9-DDCF27DD9673}">
      <dgm:prSet/>
      <dgm:spPr/>
      <dgm:t>
        <a:bodyPr/>
        <a:lstStyle/>
        <a:p>
          <a:endParaRPr lang="es-MX" sz="2400"/>
        </a:p>
      </dgm:t>
    </dgm:pt>
    <dgm:pt modelId="{5C65AEA2-DCD3-46B2-BA88-4EAF4DC96C16}" type="sibTrans" cxnId="{CEDF3F10-ECAB-41D0-ACE9-DDCF27DD9673}">
      <dgm:prSet custT="1"/>
      <dgm:spPr/>
      <dgm:t>
        <a:bodyPr/>
        <a:lstStyle/>
        <a:p>
          <a:endParaRPr lang="es-MX" sz="1100"/>
        </a:p>
      </dgm:t>
    </dgm:pt>
    <dgm:pt modelId="{92ECA602-824A-48CD-B541-97B8F5B43388}">
      <dgm:prSet/>
      <dgm:spPr/>
      <dgm:t>
        <a:bodyPr/>
        <a:lstStyle/>
        <a:p>
          <a:r>
            <a:rPr lang="es-ES" b="1" spc="-5" dirty="0">
              <a:latin typeface="Calibri"/>
              <a:cs typeface="Calibri"/>
            </a:rPr>
            <a:t>Evaluación de Ética</a:t>
          </a:r>
          <a:endParaRPr lang="es-MX" dirty="0">
            <a:latin typeface="Calibri"/>
            <a:cs typeface="Calibri"/>
          </a:endParaRPr>
        </a:p>
      </dgm:t>
    </dgm:pt>
    <dgm:pt modelId="{C9992302-3F13-4343-89B8-2B37D2AF1EFD}" type="parTrans" cxnId="{F6B5485C-3241-42A7-8541-A8465FE5ED67}">
      <dgm:prSet/>
      <dgm:spPr/>
      <dgm:t>
        <a:bodyPr/>
        <a:lstStyle/>
        <a:p>
          <a:endParaRPr lang="es-MX"/>
        </a:p>
      </dgm:t>
    </dgm:pt>
    <dgm:pt modelId="{9E20EFB2-AA00-43AA-A844-BD86DE512405}" type="sibTrans" cxnId="{F6B5485C-3241-42A7-8541-A8465FE5ED67}">
      <dgm:prSet/>
      <dgm:spPr/>
      <dgm:t>
        <a:bodyPr/>
        <a:lstStyle/>
        <a:p>
          <a:endParaRPr lang="es-MX"/>
        </a:p>
      </dgm:t>
    </dgm:pt>
    <dgm:pt modelId="{113BA6D7-3332-49D8-B407-A2FE6C71D855}" type="pres">
      <dgm:prSet presAssocID="{2B2BE670-DBA9-4B86-BE25-2EB30A24CF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480034-4590-466A-B339-C399F52E3996}" type="pres">
      <dgm:prSet presAssocID="{309648E3-B55C-4579-9252-9012A6F4E9B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08E52F-9842-4984-B929-B7DA74BD0622}" type="pres">
      <dgm:prSet presAssocID="{AC797444-2B94-40BA-99A9-540C12F8FC1F}" presName="sibTrans" presStyleLbl="sibTrans2D1" presStyleIdx="0" presStyleCnt="7"/>
      <dgm:spPr/>
      <dgm:t>
        <a:bodyPr/>
        <a:lstStyle/>
        <a:p>
          <a:endParaRPr lang="es-MX"/>
        </a:p>
      </dgm:t>
    </dgm:pt>
    <dgm:pt modelId="{AE1A8138-43CE-4228-8E17-308EF729A6D7}" type="pres">
      <dgm:prSet presAssocID="{AC797444-2B94-40BA-99A9-540C12F8FC1F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7E98F1B9-1733-457D-8378-1AF0A18C415B}" type="pres">
      <dgm:prSet presAssocID="{CC2E0D6A-3A07-4A4B-BB00-EC85B2C9BEA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C0777C-94C6-46E9-AC41-A0CC9CE8AEA9}" type="pres">
      <dgm:prSet presAssocID="{71FD0E57-9309-4895-A0C3-FA645E005F7E}" presName="sibTrans" presStyleLbl="sibTrans2D1" presStyleIdx="1" presStyleCnt="7"/>
      <dgm:spPr/>
      <dgm:t>
        <a:bodyPr/>
        <a:lstStyle/>
        <a:p>
          <a:endParaRPr lang="es-MX"/>
        </a:p>
      </dgm:t>
    </dgm:pt>
    <dgm:pt modelId="{CC9196C4-AF6F-4191-ABF7-CE63CDD5ADC6}" type="pres">
      <dgm:prSet presAssocID="{71FD0E57-9309-4895-A0C3-FA645E005F7E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A917BA3D-7ADA-4ED0-B884-E3AFD01044B7}" type="pres">
      <dgm:prSet presAssocID="{21C46CBC-EE6F-4205-9226-57A8512A325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711D46-F61C-4EEA-8465-D8A7D9948169}" type="pres">
      <dgm:prSet presAssocID="{C6657AE7-E8D4-4D3E-B776-BABB26B0C479}" presName="sibTrans" presStyleLbl="sibTrans2D1" presStyleIdx="2" presStyleCnt="7"/>
      <dgm:spPr/>
      <dgm:t>
        <a:bodyPr/>
        <a:lstStyle/>
        <a:p>
          <a:endParaRPr lang="es-MX"/>
        </a:p>
      </dgm:t>
    </dgm:pt>
    <dgm:pt modelId="{39B68433-D1A2-4642-A219-86E63BA078D2}" type="pres">
      <dgm:prSet presAssocID="{C6657AE7-E8D4-4D3E-B776-BABB26B0C479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06430F53-1168-495F-AA4B-2A93A57A1420}" type="pres">
      <dgm:prSet presAssocID="{CBD3AA5F-9BA6-4005-B0EC-95AD603F085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BA4877-1365-4E3F-A024-F1282035F050}" type="pres">
      <dgm:prSet presAssocID="{08E13A28-819F-4410-A4D0-1123A5A1F0AC}" presName="sibTrans" presStyleLbl="sibTrans2D1" presStyleIdx="3" presStyleCnt="7"/>
      <dgm:spPr/>
      <dgm:t>
        <a:bodyPr/>
        <a:lstStyle/>
        <a:p>
          <a:endParaRPr lang="es-MX"/>
        </a:p>
      </dgm:t>
    </dgm:pt>
    <dgm:pt modelId="{1FECA2E6-EF4A-4B6C-AC4B-576B36350DC4}" type="pres">
      <dgm:prSet presAssocID="{08E13A28-819F-4410-A4D0-1123A5A1F0AC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CBA8B1BE-9A8A-4344-BF65-5089C939F077}" type="pres">
      <dgm:prSet presAssocID="{05F346F7-CFF8-4BD2-8C74-EA17AEEA3C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86BC9-661E-4628-8510-2A01D7BE0064}" type="pres">
      <dgm:prSet presAssocID="{EBB7C2C8-C70F-4D15-A172-28CE6AAA2068}" presName="sibTrans" presStyleLbl="sibTrans2D1" presStyleIdx="4" presStyleCnt="7"/>
      <dgm:spPr/>
      <dgm:t>
        <a:bodyPr/>
        <a:lstStyle/>
        <a:p>
          <a:endParaRPr lang="es-MX"/>
        </a:p>
      </dgm:t>
    </dgm:pt>
    <dgm:pt modelId="{B2334A8B-9972-49F0-8E3F-7CB64571C593}" type="pres">
      <dgm:prSet presAssocID="{EBB7C2C8-C70F-4D15-A172-28CE6AAA2068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5882C233-4CF8-489B-B57C-A24E1E08F453}" type="pres">
      <dgm:prSet presAssocID="{608FF25F-8124-4DC1-BC00-747EF88434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6886E-5FC9-4EE2-BFC4-9CF164A31737}" type="pres">
      <dgm:prSet presAssocID="{5C65AEA2-DCD3-46B2-BA88-4EAF4DC96C16}" presName="sibTrans" presStyleLbl="sibTrans2D1" presStyleIdx="5" presStyleCnt="7"/>
      <dgm:spPr/>
      <dgm:t>
        <a:bodyPr/>
        <a:lstStyle/>
        <a:p>
          <a:endParaRPr lang="es-MX"/>
        </a:p>
      </dgm:t>
    </dgm:pt>
    <dgm:pt modelId="{98C8D549-DA0E-4FD0-809C-4B4CFEB12AC5}" type="pres">
      <dgm:prSet presAssocID="{5C65AEA2-DCD3-46B2-BA88-4EAF4DC96C16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2D888550-3EF6-4401-9C4F-5AA364A1295F}" type="pres">
      <dgm:prSet presAssocID="{92ECA602-824A-48CD-B541-97B8F5B4338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CD7BC-B148-4D9C-8644-9E2767FDA0BD}" type="pres">
      <dgm:prSet presAssocID="{9E20EFB2-AA00-43AA-A844-BD86DE51240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CF88F9A6-AA26-4009-BEC6-D24BF10BA51B}" type="pres">
      <dgm:prSet presAssocID="{9E20EFB2-AA00-43AA-A844-BD86DE512405}" presName="connectorText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CEDF3F10-ECAB-41D0-ACE9-DDCF27DD9673}" srcId="{2B2BE670-DBA9-4B86-BE25-2EB30A24CF8C}" destId="{608FF25F-8124-4DC1-BC00-747EF8843431}" srcOrd="5" destOrd="0" parTransId="{79FDE979-473B-4F8F-B9BC-444D03788924}" sibTransId="{5C65AEA2-DCD3-46B2-BA88-4EAF4DC96C16}"/>
    <dgm:cxn modelId="{BD24F15B-6B6F-485D-BE71-1DB59D08E433}" type="presOf" srcId="{71FD0E57-9309-4895-A0C3-FA645E005F7E}" destId="{CC9196C4-AF6F-4191-ABF7-CE63CDD5ADC6}" srcOrd="1" destOrd="0" presId="urn:microsoft.com/office/officeart/2005/8/layout/cycle2"/>
    <dgm:cxn modelId="{2F102699-A051-46A2-B9EC-1484B7899B18}" type="presOf" srcId="{C6657AE7-E8D4-4D3E-B776-BABB26B0C479}" destId="{39B68433-D1A2-4642-A219-86E63BA078D2}" srcOrd="1" destOrd="0" presId="urn:microsoft.com/office/officeart/2005/8/layout/cycle2"/>
    <dgm:cxn modelId="{7452A6F8-DA3D-4830-9BDC-880BC42C3B87}" type="presOf" srcId="{9E20EFB2-AA00-43AA-A844-BD86DE512405}" destId="{913CD7BC-B148-4D9C-8644-9E2767FDA0BD}" srcOrd="0" destOrd="0" presId="urn:microsoft.com/office/officeart/2005/8/layout/cycle2"/>
    <dgm:cxn modelId="{DA2F6FD4-CA66-470C-91EF-FA52B9CD027E}" srcId="{2B2BE670-DBA9-4B86-BE25-2EB30A24CF8C}" destId="{309648E3-B55C-4579-9252-9012A6F4E9B1}" srcOrd="0" destOrd="0" parTransId="{3CC9B6AB-EE9B-4002-9ED7-6F273504EC23}" sibTransId="{AC797444-2B94-40BA-99A9-540C12F8FC1F}"/>
    <dgm:cxn modelId="{3EC79311-57E4-4824-B229-78A526D46009}" type="presOf" srcId="{CBD3AA5F-9BA6-4005-B0EC-95AD603F0856}" destId="{06430F53-1168-495F-AA4B-2A93A57A1420}" srcOrd="0" destOrd="0" presId="urn:microsoft.com/office/officeart/2005/8/layout/cycle2"/>
    <dgm:cxn modelId="{1CEEB2B8-259B-4D28-92F9-9E08D2F71FEA}" type="presOf" srcId="{309648E3-B55C-4579-9252-9012A6F4E9B1}" destId="{04480034-4590-466A-B339-C399F52E3996}" srcOrd="0" destOrd="0" presId="urn:microsoft.com/office/officeart/2005/8/layout/cycle2"/>
    <dgm:cxn modelId="{C85126FA-0362-46C4-A17B-4ECF19D420D5}" type="presOf" srcId="{05F346F7-CFF8-4BD2-8C74-EA17AEEA3C45}" destId="{CBA8B1BE-9A8A-4344-BF65-5089C939F077}" srcOrd="0" destOrd="0" presId="urn:microsoft.com/office/officeart/2005/8/layout/cycle2"/>
    <dgm:cxn modelId="{ABF43AA0-B1A4-43DB-AC5F-B46E0D8B065A}" type="presOf" srcId="{CC2E0D6A-3A07-4A4B-BB00-EC85B2C9BEA8}" destId="{7E98F1B9-1733-457D-8378-1AF0A18C415B}" srcOrd="0" destOrd="0" presId="urn:microsoft.com/office/officeart/2005/8/layout/cycle2"/>
    <dgm:cxn modelId="{072486D4-77DD-4A55-9056-57B29FDD2497}" type="presOf" srcId="{92ECA602-824A-48CD-B541-97B8F5B43388}" destId="{2D888550-3EF6-4401-9C4F-5AA364A1295F}" srcOrd="0" destOrd="0" presId="urn:microsoft.com/office/officeart/2005/8/layout/cycle2"/>
    <dgm:cxn modelId="{65775180-BA32-4022-B5FF-B9EB94CBC84C}" type="presOf" srcId="{AC797444-2B94-40BA-99A9-540C12F8FC1F}" destId="{AE1A8138-43CE-4228-8E17-308EF729A6D7}" srcOrd="1" destOrd="0" presId="urn:microsoft.com/office/officeart/2005/8/layout/cycle2"/>
    <dgm:cxn modelId="{2575E717-5334-431E-95F8-38D8B9A54BAD}" srcId="{2B2BE670-DBA9-4B86-BE25-2EB30A24CF8C}" destId="{05F346F7-CFF8-4BD2-8C74-EA17AEEA3C45}" srcOrd="4" destOrd="0" parTransId="{EE1FC5ED-3FAA-4AC7-9F57-D7B582AD5628}" sibTransId="{EBB7C2C8-C70F-4D15-A172-28CE6AAA2068}"/>
    <dgm:cxn modelId="{165350F8-67B6-4157-B551-93E35D8F70E6}" type="presOf" srcId="{9E20EFB2-AA00-43AA-A844-BD86DE512405}" destId="{CF88F9A6-AA26-4009-BEC6-D24BF10BA51B}" srcOrd="1" destOrd="0" presId="urn:microsoft.com/office/officeart/2005/8/layout/cycle2"/>
    <dgm:cxn modelId="{123C13C4-80D7-469D-B3A1-F1CF59711C10}" type="presOf" srcId="{AC797444-2B94-40BA-99A9-540C12F8FC1F}" destId="{E608E52F-9842-4984-B929-B7DA74BD0622}" srcOrd="0" destOrd="0" presId="urn:microsoft.com/office/officeart/2005/8/layout/cycle2"/>
    <dgm:cxn modelId="{F6B5485C-3241-42A7-8541-A8465FE5ED67}" srcId="{2B2BE670-DBA9-4B86-BE25-2EB30A24CF8C}" destId="{92ECA602-824A-48CD-B541-97B8F5B43388}" srcOrd="6" destOrd="0" parTransId="{C9992302-3F13-4343-89B8-2B37D2AF1EFD}" sibTransId="{9E20EFB2-AA00-43AA-A844-BD86DE512405}"/>
    <dgm:cxn modelId="{604C4096-AAE4-4BC1-9B69-F3597DF77189}" type="presOf" srcId="{21C46CBC-EE6F-4205-9226-57A8512A3259}" destId="{A917BA3D-7ADA-4ED0-B884-E3AFD01044B7}" srcOrd="0" destOrd="0" presId="urn:microsoft.com/office/officeart/2005/8/layout/cycle2"/>
    <dgm:cxn modelId="{66191E00-0617-47CA-B82C-9CFDBD1639CB}" type="presOf" srcId="{C6657AE7-E8D4-4D3E-B776-BABB26B0C479}" destId="{4F711D46-F61C-4EEA-8465-D8A7D9948169}" srcOrd="0" destOrd="0" presId="urn:microsoft.com/office/officeart/2005/8/layout/cycle2"/>
    <dgm:cxn modelId="{6DAA9097-3C98-4129-B95C-C1DB58DD8E2A}" type="presOf" srcId="{608FF25F-8124-4DC1-BC00-747EF8843431}" destId="{5882C233-4CF8-489B-B57C-A24E1E08F453}" srcOrd="0" destOrd="0" presId="urn:microsoft.com/office/officeart/2005/8/layout/cycle2"/>
    <dgm:cxn modelId="{01D40E1A-19F3-4D52-BB30-8EFB66D45873}" srcId="{2B2BE670-DBA9-4B86-BE25-2EB30A24CF8C}" destId="{21C46CBC-EE6F-4205-9226-57A8512A3259}" srcOrd="2" destOrd="0" parTransId="{6D668C70-7257-4302-8BDE-AD2248347ACB}" sibTransId="{C6657AE7-E8D4-4D3E-B776-BABB26B0C479}"/>
    <dgm:cxn modelId="{174FB4B0-6910-4B63-BF8F-7AAB94414BE1}" type="presOf" srcId="{08E13A28-819F-4410-A4D0-1123A5A1F0AC}" destId="{1FECA2E6-EF4A-4B6C-AC4B-576B36350DC4}" srcOrd="1" destOrd="0" presId="urn:microsoft.com/office/officeart/2005/8/layout/cycle2"/>
    <dgm:cxn modelId="{6AD883FE-A424-4DE5-952E-2773C80C762B}" type="presOf" srcId="{2B2BE670-DBA9-4B86-BE25-2EB30A24CF8C}" destId="{113BA6D7-3332-49D8-B407-A2FE6C71D855}" srcOrd="0" destOrd="0" presId="urn:microsoft.com/office/officeart/2005/8/layout/cycle2"/>
    <dgm:cxn modelId="{4FCD60A3-4BF6-4D33-BA2B-B4D8465E7198}" srcId="{2B2BE670-DBA9-4B86-BE25-2EB30A24CF8C}" destId="{CBD3AA5F-9BA6-4005-B0EC-95AD603F0856}" srcOrd="3" destOrd="0" parTransId="{B4E1245D-264E-4A4E-B6B9-83986CCE0763}" sibTransId="{08E13A28-819F-4410-A4D0-1123A5A1F0AC}"/>
    <dgm:cxn modelId="{665D4A2A-4F72-42B5-AB9E-10D2ED76A79A}" type="presOf" srcId="{71FD0E57-9309-4895-A0C3-FA645E005F7E}" destId="{08C0777C-94C6-46E9-AC41-A0CC9CE8AEA9}" srcOrd="0" destOrd="0" presId="urn:microsoft.com/office/officeart/2005/8/layout/cycle2"/>
    <dgm:cxn modelId="{5A6A4ACD-B08B-4E13-B1C6-67AA2A032391}" type="presOf" srcId="{08E13A28-819F-4410-A4D0-1123A5A1F0AC}" destId="{C4BA4877-1365-4E3F-A024-F1282035F050}" srcOrd="0" destOrd="0" presId="urn:microsoft.com/office/officeart/2005/8/layout/cycle2"/>
    <dgm:cxn modelId="{C3D4C8A9-7F2B-4301-9D2D-BCD4DCE7D515}" srcId="{2B2BE670-DBA9-4B86-BE25-2EB30A24CF8C}" destId="{CC2E0D6A-3A07-4A4B-BB00-EC85B2C9BEA8}" srcOrd="1" destOrd="0" parTransId="{F754F9C4-FD2E-48BA-8422-63C9CE3891F6}" sibTransId="{71FD0E57-9309-4895-A0C3-FA645E005F7E}"/>
    <dgm:cxn modelId="{40EBB77B-0B9E-4783-9D0C-D97732AEF623}" type="presOf" srcId="{5C65AEA2-DCD3-46B2-BA88-4EAF4DC96C16}" destId="{F9E6886E-5FC9-4EE2-BFC4-9CF164A31737}" srcOrd="0" destOrd="0" presId="urn:microsoft.com/office/officeart/2005/8/layout/cycle2"/>
    <dgm:cxn modelId="{81151464-C9AF-4D0C-AE4E-1A455172566E}" type="presOf" srcId="{5C65AEA2-DCD3-46B2-BA88-4EAF4DC96C16}" destId="{98C8D549-DA0E-4FD0-809C-4B4CFEB12AC5}" srcOrd="1" destOrd="0" presId="urn:microsoft.com/office/officeart/2005/8/layout/cycle2"/>
    <dgm:cxn modelId="{94EE1206-B8CB-485F-AE92-E00369E25C40}" type="presOf" srcId="{EBB7C2C8-C70F-4D15-A172-28CE6AAA2068}" destId="{B2334A8B-9972-49F0-8E3F-7CB64571C593}" srcOrd="1" destOrd="0" presId="urn:microsoft.com/office/officeart/2005/8/layout/cycle2"/>
    <dgm:cxn modelId="{48406A12-1386-4D2B-9C26-E614DAA542A0}" type="presOf" srcId="{EBB7C2C8-C70F-4D15-A172-28CE6AAA2068}" destId="{AF586BC9-661E-4628-8510-2A01D7BE0064}" srcOrd="0" destOrd="0" presId="urn:microsoft.com/office/officeart/2005/8/layout/cycle2"/>
    <dgm:cxn modelId="{B9FC9FFA-0F5B-4D3C-B2B7-CF128F99FF2A}" type="presParOf" srcId="{113BA6D7-3332-49D8-B407-A2FE6C71D855}" destId="{04480034-4590-466A-B339-C399F52E3996}" srcOrd="0" destOrd="0" presId="urn:microsoft.com/office/officeart/2005/8/layout/cycle2"/>
    <dgm:cxn modelId="{E5670344-B4F8-4524-A540-CBFA57B7AF6D}" type="presParOf" srcId="{113BA6D7-3332-49D8-B407-A2FE6C71D855}" destId="{E608E52F-9842-4984-B929-B7DA74BD0622}" srcOrd="1" destOrd="0" presId="urn:microsoft.com/office/officeart/2005/8/layout/cycle2"/>
    <dgm:cxn modelId="{F79000CB-A0EE-4A6C-8102-D8355736C8FE}" type="presParOf" srcId="{E608E52F-9842-4984-B929-B7DA74BD0622}" destId="{AE1A8138-43CE-4228-8E17-308EF729A6D7}" srcOrd="0" destOrd="0" presId="urn:microsoft.com/office/officeart/2005/8/layout/cycle2"/>
    <dgm:cxn modelId="{85614A29-0E7D-4A3D-8206-28B5ED3FEB2D}" type="presParOf" srcId="{113BA6D7-3332-49D8-B407-A2FE6C71D855}" destId="{7E98F1B9-1733-457D-8378-1AF0A18C415B}" srcOrd="2" destOrd="0" presId="urn:microsoft.com/office/officeart/2005/8/layout/cycle2"/>
    <dgm:cxn modelId="{FBC9D3D9-A63C-4AF2-8FC3-B8220FA1198A}" type="presParOf" srcId="{113BA6D7-3332-49D8-B407-A2FE6C71D855}" destId="{08C0777C-94C6-46E9-AC41-A0CC9CE8AEA9}" srcOrd="3" destOrd="0" presId="urn:microsoft.com/office/officeart/2005/8/layout/cycle2"/>
    <dgm:cxn modelId="{EA6236B2-DACC-4EBC-AFD1-E79C3491B78D}" type="presParOf" srcId="{08C0777C-94C6-46E9-AC41-A0CC9CE8AEA9}" destId="{CC9196C4-AF6F-4191-ABF7-CE63CDD5ADC6}" srcOrd="0" destOrd="0" presId="urn:microsoft.com/office/officeart/2005/8/layout/cycle2"/>
    <dgm:cxn modelId="{FA98EC40-FF68-483F-B5B9-E2746ABD2F00}" type="presParOf" srcId="{113BA6D7-3332-49D8-B407-A2FE6C71D855}" destId="{A917BA3D-7ADA-4ED0-B884-E3AFD01044B7}" srcOrd="4" destOrd="0" presId="urn:microsoft.com/office/officeart/2005/8/layout/cycle2"/>
    <dgm:cxn modelId="{2BDA856E-D06B-41F9-9617-96417FC88DC0}" type="presParOf" srcId="{113BA6D7-3332-49D8-B407-A2FE6C71D855}" destId="{4F711D46-F61C-4EEA-8465-D8A7D9948169}" srcOrd="5" destOrd="0" presId="urn:microsoft.com/office/officeart/2005/8/layout/cycle2"/>
    <dgm:cxn modelId="{297ABB28-004F-40C8-85A7-E16BF51383D4}" type="presParOf" srcId="{4F711D46-F61C-4EEA-8465-D8A7D9948169}" destId="{39B68433-D1A2-4642-A219-86E63BA078D2}" srcOrd="0" destOrd="0" presId="urn:microsoft.com/office/officeart/2005/8/layout/cycle2"/>
    <dgm:cxn modelId="{36F55D97-7134-43DE-BE8C-D668988D0988}" type="presParOf" srcId="{113BA6D7-3332-49D8-B407-A2FE6C71D855}" destId="{06430F53-1168-495F-AA4B-2A93A57A1420}" srcOrd="6" destOrd="0" presId="urn:microsoft.com/office/officeart/2005/8/layout/cycle2"/>
    <dgm:cxn modelId="{083E9A26-5CF1-44E2-B440-B19A85C85BD4}" type="presParOf" srcId="{113BA6D7-3332-49D8-B407-A2FE6C71D855}" destId="{C4BA4877-1365-4E3F-A024-F1282035F050}" srcOrd="7" destOrd="0" presId="urn:microsoft.com/office/officeart/2005/8/layout/cycle2"/>
    <dgm:cxn modelId="{8042E763-D969-48D3-AA4D-893D71CBC5B8}" type="presParOf" srcId="{C4BA4877-1365-4E3F-A024-F1282035F050}" destId="{1FECA2E6-EF4A-4B6C-AC4B-576B36350DC4}" srcOrd="0" destOrd="0" presId="urn:microsoft.com/office/officeart/2005/8/layout/cycle2"/>
    <dgm:cxn modelId="{3A5A74DE-568B-4398-BC09-279EAA5FD05A}" type="presParOf" srcId="{113BA6D7-3332-49D8-B407-A2FE6C71D855}" destId="{CBA8B1BE-9A8A-4344-BF65-5089C939F077}" srcOrd="8" destOrd="0" presId="urn:microsoft.com/office/officeart/2005/8/layout/cycle2"/>
    <dgm:cxn modelId="{47198040-4BBB-42B0-8C70-ED8782B637DC}" type="presParOf" srcId="{113BA6D7-3332-49D8-B407-A2FE6C71D855}" destId="{AF586BC9-661E-4628-8510-2A01D7BE0064}" srcOrd="9" destOrd="0" presId="urn:microsoft.com/office/officeart/2005/8/layout/cycle2"/>
    <dgm:cxn modelId="{4C80DEE5-0931-4911-A2FB-A1AB435BA5BB}" type="presParOf" srcId="{AF586BC9-661E-4628-8510-2A01D7BE0064}" destId="{B2334A8B-9972-49F0-8E3F-7CB64571C593}" srcOrd="0" destOrd="0" presId="urn:microsoft.com/office/officeart/2005/8/layout/cycle2"/>
    <dgm:cxn modelId="{3F5D97CE-B395-4871-A606-C072CEE0CBCC}" type="presParOf" srcId="{113BA6D7-3332-49D8-B407-A2FE6C71D855}" destId="{5882C233-4CF8-489B-B57C-A24E1E08F453}" srcOrd="10" destOrd="0" presId="urn:microsoft.com/office/officeart/2005/8/layout/cycle2"/>
    <dgm:cxn modelId="{0E99AF79-2B94-4DBD-B44F-B8D4AADACBE7}" type="presParOf" srcId="{113BA6D7-3332-49D8-B407-A2FE6C71D855}" destId="{F9E6886E-5FC9-4EE2-BFC4-9CF164A31737}" srcOrd="11" destOrd="0" presId="urn:microsoft.com/office/officeart/2005/8/layout/cycle2"/>
    <dgm:cxn modelId="{9C17B46B-1B71-48B9-BAA7-F938274B8919}" type="presParOf" srcId="{F9E6886E-5FC9-4EE2-BFC4-9CF164A31737}" destId="{98C8D549-DA0E-4FD0-809C-4B4CFEB12AC5}" srcOrd="0" destOrd="0" presId="urn:microsoft.com/office/officeart/2005/8/layout/cycle2"/>
    <dgm:cxn modelId="{AF5BF595-3707-4CE9-A8C5-6758D40588BA}" type="presParOf" srcId="{113BA6D7-3332-49D8-B407-A2FE6C71D855}" destId="{2D888550-3EF6-4401-9C4F-5AA364A1295F}" srcOrd="12" destOrd="0" presId="urn:microsoft.com/office/officeart/2005/8/layout/cycle2"/>
    <dgm:cxn modelId="{44453D09-629B-4205-83B9-5F730AAA7E5C}" type="presParOf" srcId="{113BA6D7-3332-49D8-B407-A2FE6C71D855}" destId="{913CD7BC-B148-4D9C-8644-9E2767FDA0BD}" srcOrd="13" destOrd="0" presId="urn:microsoft.com/office/officeart/2005/8/layout/cycle2"/>
    <dgm:cxn modelId="{55CF9F93-E658-47ED-A1D0-DC4D93F45CB7}" type="presParOf" srcId="{913CD7BC-B148-4D9C-8644-9E2767FDA0BD}" destId="{CF88F9A6-AA26-4009-BEC6-D24BF10BA51B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B44951-B62A-4785-88A4-167EB7000B22}" type="doc">
      <dgm:prSet loTypeId="urn:microsoft.com/office/officeart/2005/8/layout/cycle4" loCatId="cycle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27DE3911-A213-460F-BA6D-F7EAC8AF8D9A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s-MX" sz="2000" dirty="0"/>
        </a:p>
      </dgm:t>
    </dgm:pt>
    <dgm:pt modelId="{0A9C1140-4A47-49D2-BFFD-E4C6B9CF42E5}" type="parTrans" cxnId="{F41CF6E6-B301-4FEF-897E-1ACAA53644DD}">
      <dgm:prSet/>
      <dgm:spPr/>
      <dgm:t>
        <a:bodyPr/>
        <a:lstStyle/>
        <a:p>
          <a:endParaRPr lang="es-MX"/>
        </a:p>
      </dgm:t>
    </dgm:pt>
    <dgm:pt modelId="{238A73D4-4081-4520-8F12-82B2579A06E0}" type="sibTrans" cxnId="{F41CF6E6-B301-4FEF-897E-1ACAA53644DD}">
      <dgm:prSet/>
      <dgm:spPr/>
      <dgm:t>
        <a:bodyPr/>
        <a:lstStyle/>
        <a:p>
          <a:endParaRPr lang="es-MX"/>
        </a:p>
      </dgm:t>
    </dgm:pt>
    <dgm:pt modelId="{0D00ED0E-EBCE-4C45-A245-73E847B8009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MX" sz="2000" dirty="0">
              <a:latin typeface="Proxima Nova Rg" panose="02000506030000020004" pitchFamily="50" charset="0"/>
            </a:rPr>
            <a:t>Código de Ética</a:t>
          </a:r>
        </a:p>
      </dgm:t>
    </dgm:pt>
    <dgm:pt modelId="{9E38B06E-CAC0-4BE7-8186-1CFE47A5542B}" type="parTrans" cxnId="{905C69DC-F6AC-42C9-9C00-FCA195513605}">
      <dgm:prSet/>
      <dgm:spPr/>
      <dgm:t>
        <a:bodyPr/>
        <a:lstStyle/>
        <a:p>
          <a:endParaRPr lang="es-MX"/>
        </a:p>
      </dgm:t>
    </dgm:pt>
    <dgm:pt modelId="{2981901F-7EAB-43E7-83CF-029F945F211E}" type="sibTrans" cxnId="{905C69DC-F6AC-42C9-9C00-FCA195513605}">
      <dgm:prSet/>
      <dgm:spPr/>
      <dgm:t>
        <a:bodyPr/>
        <a:lstStyle/>
        <a:p>
          <a:endParaRPr lang="es-MX"/>
        </a:p>
      </dgm:t>
    </dgm:pt>
    <dgm:pt modelId="{CB4F6B3A-70C5-4847-AF1A-B618EFED638E}">
      <dgm:prSet phldrT="[Texto]" custT="1"/>
      <dgm:spPr/>
      <dgm:t>
        <a:bodyPr/>
        <a:lstStyle/>
        <a:p>
          <a:endParaRPr lang="es-MX" sz="1800" dirty="0"/>
        </a:p>
      </dgm:t>
    </dgm:pt>
    <dgm:pt modelId="{FFEE2A1A-5749-4E21-B698-64E4D4C18CB7}" type="parTrans" cxnId="{B65B064A-369D-4DCC-87FD-7A4FE4393643}">
      <dgm:prSet/>
      <dgm:spPr/>
      <dgm:t>
        <a:bodyPr/>
        <a:lstStyle/>
        <a:p>
          <a:endParaRPr lang="es-MX"/>
        </a:p>
      </dgm:t>
    </dgm:pt>
    <dgm:pt modelId="{1C3622F9-0F12-49F4-A03F-8BF13F046FFD}" type="sibTrans" cxnId="{B65B064A-369D-4DCC-87FD-7A4FE4393643}">
      <dgm:prSet/>
      <dgm:spPr/>
      <dgm:t>
        <a:bodyPr/>
        <a:lstStyle/>
        <a:p>
          <a:endParaRPr lang="es-MX"/>
        </a:p>
      </dgm:t>
    </dgm:pt>
    <dgm:pt modelId="{C5AF2DE7-169F-469B-8656-E20769BCA6A5}">
      <dgm:prSet phldrT="[Texto]" custT="1"/>
      <dgm:spPr/>
      <dgm:t>
        <a:bodyPr/>
        <a:lstStyle/>
        <a:p>
          <a:pPr algn="r"/>
          <a:r>
            <a:rPr lang="es-MX" sz="2000" dirty="0">
              <a:latin typeface="Proxima Nova Rg" panose="02000506030000020004" pitchFamily="50" charset="0"/>
            </a:rPr>
            <a:t>SEFIRC </a:t>
          </a:r>
          <a:r>
            <a:rPr lang="es-MX" sz="1800" dirty="0">
              <a:latin typeface="Proxima Nova Rg" panose="02000506030000020004" pitchFamily="50" charset="0"/>
            </a:rPr>
            <a:t>(Unidad Especializada            de Ética)</a:t>
          </a:r>
        </a:p>
      </dgm:t>
    </dgm:pt>
    <dgm:pt modelId="{876BCDBA-01A2-4A7D-BF59-6696453BAB0B}" type="parTrans" cxnId="{759357D5-1E23-4B86-B5DB-01C85AF2FA9F}">
      <dgm:prSet/>
      <dgm:spPr/>
      <dgm:t>
        <a:bodyPr/>
        <a:lstStyle/>
        <a:p>
          <a:endParaRPr lang="es-MX"/>
        </a:p>
      </dgm:t>
    </dgm:pt>
    <dgm:pt modelId="{BA83A963-62CB-4F18-81B2-1E3B07CD49F8}" type="sibTrans" cxnId="{759357D5-1E23-4B86-B5DB-01C85AF2FA9F}">
      <dgm:prSet/>
      <dgm:spPr/>
      <dgm:t>
        <a:bodyPr/>
        <a:lstStyle/>
        <a:p>
          <a:endParaRPr lang="es-MX"/>
        </a:p>
      </dgm:t>
    </dgm:pt>
    <dgm:pt modelId="{FA56F25F-D39F-4984-AB05-D9D482E186A1}">
      <dgm:prSet phldrT="[Texto]" custT="1"/>
      <dgm:spPr/>
      <dgm:t>
        <a:bodyPr/>
        <a:lstStyle/>
        <a:p>
          <a:endParaRPr lang="es-MX" sz="1800" dirty="0"/>
        </a:p>
      </dgm:t>
    </dgm:pt>
    <dgm:pt modelId="{99EDF3FE-9830-434D-AA09-9F5FB911413A}" type="parTrans" cxnId="{A0905EC4-BEF3-4693-8D7E-A4AF9435F35F}">
      <dgm:prSet/>
      <dgm:spPr/>
      <dgm:t>
        <a:bodyPr/>
        <a:lstStyle/>
        <a:p>
          <a:endParaRPr lang="es-MX"/>
        </a:p>
      </dgm:t>
    </dgm:pt>
    <dgm:pt modelId="{26F10803-6B91-41F2-919B-09E669A68BDF}" type="sibTrans" cxnId="{A0905EC4-BEF3-4693-8D7E-A4AF9435F35F}">
      <dgm:prSet/>
      <dgm:spPr/>
      <dgm:t>
        <a:bodyPr/>
        <a:lstStyle/>
        <a:p>
          <a:endParaRPr lang="es-MX"/>
        </a:p>
      </dgm:t>
    </dgm:pt>
    <dgm:pt modelId="{64B949FA-50CE-41ED-8CAA-633C63E2D6E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Concientización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3D1F001-77D9-4DF9-921D-C7A23680D49A}" type="parTrans" cxnId="{59415721-E871-42A8-9EC4-56B24FB08E4A}">
      <dgm:prSet/>
      <dgm:spPr/>
      <dgm:t>
        <a:bodyPr/>
        <a:lstStyle/>
        <a:p>
          <a:endParaRPr lang="es-MX"/>
        </a:p>
      </dgm:t>
    </dgm:pt>
    <dgm:pt modelId="{F05018BD-071F-4589-8F91-D7BA105941CE}" type="sibTrans" cxnId="{59415721-E871-42A8-9EC4-56B24FB08E4A}">
      <dgm:prSet/>
      <dgm:spPr/>
      <dgm:t>
        <a:bodyPr/>
        <a:lstStyle/>
        <a:p>
          <a:endParaRPr lang="es-MX"/>
        </a:p>
      </dgm:t>
    </dgm:pt>
    <dgm:pt modelId="{8CD3AE53-A301-4B68-B554-2678722D0451}">
      <dgm:prSet phldrT="[Texto]" custT="1"/>
      <dgm:spPr/>
      <dgm:t>
        <a:bodyPr/>
        <a:lstStyle/>
        <a:p>
          <a:endParaRPr lang="es-MX" sz="1800" dirty="0"/>
        </a:p>
      </dgm:t>
    </dgm:pt>
    <dgm:pt modelId="{30ABB012-22F6-4122-98F6-7AC6EEA78C92}" type="parTrans" cxnId="{6FF7264B-D2FF-4E27-8906-254BC52F1B74}">
      <dgm:prSet/>
      <dgm:spPr/>
      <dgm:t>
        <a:bodyPr/>
        <a:lstStyle/>
        <a:p>
          <a:endParaRPr lang="es-MX"/>
        </a:p>
      </dgm:t>
    </dgm:pt>
    <dgm:pt modelId="{A31DDB58-A4E1-4D68-8F5B-397F551D3B4B}" type="sibTrans" cxnId="{6FF7264B-D2FF-4E27-8906-254BC52F1B74}">
      <dgm:prSet/>
      <dgm:spPr/>
      <dgm:t>
        <a:bodyPr/>
        <a:lstStyle/>
        <a:p>
          <a:endParaRPr lang="es-MX"/>
        </a:p>
      </dgm:t>
    </dgm:pt>
    <dgm:pt modelId="{A3C4EB78-DAE3-45B6-812D-31D77E1A130E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Denuncias o Quejas Éticas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1E657B6D-8DE4-43A2-9BBD-74F244A1E749}" type="parTrans" cxnId="{B81B2557-4175-45CC-848B-0AA435329D77}">
      <dgm:prSet/>
      <dgm:spPr/>
      <dgm:t>
        <a:bodyPr/>
        <a:lstStyle/>
        <a:p>
          <a:endParaRPr lang="es-MX"/>
        </a:p>
      </dgm:t>
    </dgm:pt>
    <dgm:pt modelId="{7003B836-11A9-4124-8F26-37F687065E19}" type="sibTrans" cxnId="{B81B2557-4175-45CC-848B-0AA435329D77}">
      <dgm:prSet/>
      <dgm:spPr/>
      <dgm:t>
        <a:bodyPr/>
        <a:lstStyle/>
        <a:p>
          <a:endParaRPr lang="es-MX"/>
        </a:p>
      </dgm:t>
    </dgm:pt>
    <dgm:pt modelId="{DF3E4A26-D655-4143-AF88-056FEFAFF584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BAC00C1F-1969-4098-85E2-9252EA9ED89D}" type="parTrans" cxnId="{16338577-FCAE-415E-8B8B-2169EB0B15B2}">
      <dgm:prSet/>
      <dgm:spPr/>
      <dgm:t>
        <a:bodyPr/>
        <a:lstStyle/>
        <a:p>
          <a:endParaRPr lang="es-MX"/>
        </a:p>
      </dgm:t>
    </dgm:pt>
    <dgm:pt modelId="{4A2B25FF-CE4E-46C6-89F6-46D44F3389D4}" type="sibTrans" cxnId="{16338577-FCAE-415E-8B8B-2169EB0B15B2}">
      <dgm:prSet/>
      <dgm:spPr/>
      <dgm:t>
        <a:bodyPr/>
        <a:lstStyle/>
        <a:p>
          <a:endParaRPr lang="es-MX"/>
        </a:p>
      </dgm:t>
    </dgm:pt>
    <dgm:pt modelId="{D1394D06-CB52-4710-AB0F-9F1C4E5C1510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Reglas de Integridad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FF4D6E76-0441-4076-B796-6C55367198C8}" type="parTrans" cxnId="{342C331A-3AB0-463B-9539-07DD5F48F5D3}">
      <dgm:prSet/>
      <dgm:spPr/>
      <dgm:t>
        <a:bodyPr/>
        <a:lstStyle/>
        <a:p>
          <a:endParaRPr lang="es-MX"/>
        </a:p>
      </dgm:t>
    </dgm:pt>
    <dgm:pt modelId="{2FB55265-1109-468D-A479-7AD19D4E3FC8}" type="sibTrans" cxnId="{342C331A-3AB0-463B-9539-07DD5F48F5D3}">
      <dgm:prSet/>
      <dgm:spPr/>
      <dgm:t>
        <a:bodyPr/>
        <a:lstStyle/>
        <a:p>
          <a:endParaRPr lang="es-MX"/>
        </a:p>
      </dgm:t>
    </dgm:pt>
    <dgm:pt modelId="{ADFFB14C-9E09-40C3-B13A-BB6AE05053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s-ES" sz="2000" dirty="0">
              <a:latin typeface="Proxima Nova Rg" panose="02000506030000020004" pitchFamily="50" charset="0"/>
            </a:rPr>
            <a:t>Lineamientos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ADE8357-134A-41AA-A342-E8B41DAD93EF}" type="parTrans" cxnId="{4DCF4FA9-D438-45A5-8DF7-60A9D1E46067}">
      <dgm:prSet/>
      <dgm:spPr/>
      <dgm:t>
        <a:bodyPr/>
        <a:lstStyle/>
        <a:p>
          <a:endParaRPr lang="es-MX"/>
        </a:p>
      </dgm:t>
    </dgm:pt>
    <dgm:pt modelId="{39A75658-A8D7-44A6-9CE7-67A04284412E}" type="sibTrans" cxnId="{4DCF4FA9-D438-45A5-8DF7-60A9D1E46067}">
      <dgm:prSet/>
      <dgm:spPr/>
      <dgm:t>
        <a:bodyPr/>
        <a:lstStyle/>
        <a:p>
          <a:endParaRPr lang="es-MX"/>
        </a:p>
      </dgm:t>
    </dgm:pt>
    <dgm:pt modelId="{4872C846-FE80-47BD-9F7C-5CCC778EAD7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Comités de ética 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0DB820BF-9B37-4005-8075-D5E099B92D2D}" type="parTrans" cxnId="{B26D0A4D-BA33-40FF-8B3F-7BA84B68A86C}">
      <dgm:prSet/>
      <dgm:spPr/>
      <dgm:t>
        <a:bodyPr/>
        <a:lstStyle/>
        <a:p>
          <a:endParaRPr lang="es-MX"/>
        </a:p>
      </dgm:t>
    </dgm:pt>
    <dgm:pt modelId="{D42F9C14-32C7-47A1-AAA9-62CF5E2D966C}" type="sibTrans" cxnId="{B26D0A4D-BA33-40FF-8B3F-7BA84B68A86C}">
      <dgm:prSet/>
      <dgm:spPr/>
      <dgm:t>
        <a:bodyPr/>
        <a:lstStyle/>
        <a:p>
          <a:endParaRPr lang="es-MX"/>
        </a:p>
      </dgm:t>
    </dgm:pt>
    <dgm:pt modelId="{95BC34C8-1E05-4AB7-A2D9-D60CFE3EBCE5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Servidores públicos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31E0BBB0-7281-48A3-8C1B-B1BDC38D4A34}" type="parTrans" cxnId="{EA7345DB-A2D2-4362-A0A5-474D54C4115A}">
      <dgm:prSet/>
      <dgm:spPr/>
      <dgm:t>
        <a:bodyPr/>
        <a:lstStyle/>
        <a:p>
          <a:endParaRPr lang="es-MX"/>
        </a:p>
      </dgm:t>
    </dgm:pt>
    <dgm:pt modelId="{B5D4BD9F-2CA1-4BE4-A2EB-1487F1913976}" type="sibTrans" cxnId="{EA7345DB-A2D2-4362-A0A5-474D54C4115A}">
      <dgm:prSet/>
      <dgm:spPr/>
      <dgm:t>
        <a:bodyPr/>
        <a:lstStyle/>
        <a:p>
          <a:endParaRPr lang="es-MX"/>
        </a:p>
      </dgm:t>
    </dgm:pt>
    <dgm:pt modelId="{E9421947-B074-4B39-BE68-49DF1DACF799}">
      <dgm:prSet phldrT="[Texto]" custT="1"/>
      <dgm:spPr/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Ciudadanos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B6E9D84E-017C-45B9-881A-F380E54522ED}" type="parTrans" cxnId="{8599FA07-ABBC-4E9E-BF88-8A0FBFBF4FFD}">
      <dgm:prSet/>
      <dgm:spPr/>
      <dgm:t>
        <a:bodyPr/>
        <a:lstStyle/>
        <a:p>
          <a:endParaRPr lang="es-MX"/>
        </a:p>
      </dgm:t>
    </dgm:pt>
    <dgm:pt modelId="{147734F8-677B-4DD5-8BE3-1710F4161444}" type="sibTrans" cxnId="{8599FA07-ABBC-4E9E-BF88-8A0FBFBF4FFD}">
      <dgm:prSet/>
      <dgm:spPr/>
      <dgm:t>
        <a:bodyPr/>
        <a:lstStyle/>
        <a:p>
          <a:endParaRPr lang="es-MX"/>
        </a:p>
      </dgm:t>
    </dgm:pt>
    <dgm:pt modelId="{99EF9341-171E-4771-B513-214D921B2EB4}">
      <dgm:prSet phldrT="[Texto]" custT="1"/>
      <dgm:spPr/>
      <dgm:t>
        <a:bodyPr/>
        <a:lstStyle/>
        <a:p>
          <a:pPr algn="ctr"/>
          <a:endParaRPr lang="es-MX" sz="2000" dirty="0">
            <a:latin typeface="Proxima Nova Rg" panose="02000506030000020004" pitchFamily="50" charset="0"/>
          </a:endParaRPr>
        </a:p>
      </dgm:t>
    </dgm:pt>
    <dgm:pt modelId="{023DBA6D-A398-4A55-958C-40282688EFD9}" type="parTrans" cxnId="{7AFBC770-F942-4F28-A469-9AFA8D1BC47D}">
      <dgm:prSet/>
      <dgm:spPr/>
      <dgm:t>
        <a:bodyPr/>
        <a:lstStyle/>
        <a:p>
          <a:endParaRPr lang="es-MX"/>
        </a:p>
      </dgm:t>
    </dgm:pt>
    <dgm:pt modelId="{30DB1289-610D-4922-A73A-B452DEB15C0E}" type="sibTrans" cxnId="{7AFBC770-F942-4F28-A469-9AFA8D1BC47D}">
      <dgm:prSet/>
      <dgm:spPr/>
      <dgm:t>
        <a:bodyPr/>
        <a:lstStyle/>
        <a:p>
          <a:endParaRPr lang="es-MX"/>
        </a:p>
      </dgm:t>
    </dgm:pt>
    <dgm:pt modelId="{D4BDA06D-D793-496F-8BEC-C48439FFA4AC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r>
            <a:rPr lang="es-ES" sz="2000" dirty="0">
              <a:latin typeface="Proxima Nova Rg" panose="02000506030000020004" pitchFamily="50" charset="0"/>
            </a:rPr>
            <a:t>Programa de Trabajo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89F618C8-1DE7-40E4-B270-7C430AB196FE}" type="parTrans" cxnId="{24D4C837-E570-487D-8DEC-C3EC1C08DFCD}">
      <dgm:prSet/>
      <dgm:spPr/>
      <dgm:t>
        <a:bodyPr/>
        <a:lstStyle/>
        <a:p>
          <a:endParaRPr lang="es-MX"/>
        </a:p>
      </dgm:t>
    </dgm:pt>
    <dgm:pt modelId="{64143BF9-3967-4D60-A957-21040581E9EC}" type="sibTrans" cxnId="{24D4C837-E570-487D-8DEC-C3EC1C08DFCD}">
      <dgm:prSet/>
      <dgm:spPr/>
      <dgm:t>
        <a:bodyPr/>
        <a:lstStyle/>
        <a:p>
          <a:endParaRPr lang="es-MX"/>
        </a:p>
      </dgm:t>
    </dgm:pt>
    <dgm:pt modelId="{9C44DDE2-D47F-43C7-8AE0-2203381307F3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Autoevaluación de Ética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A10D425A-DE8E-49BA-B9A0-D0F84FE7E847}" type="parTrans" cxnId="{C765E6A1-9FEE-45C5-875D-657A5FEB6F1A}">
      <dgm:prSet/>
      <dgm:spPr/>
      <dgm:t>
        <a:bodyPr/>
        <a:lstStyle/>
        <a:p>
          <a:endParaRPr lang="es-MX"/>
        </a:p>
      </dgm:t>
    </dgm:pt>
    <dgm:pt modelId="{545C3ACA-D54C-469B-9912-407971AD1BCD}" type="sibTrans" cxnId="{C765E6A1-9FEE-45C5-875D-657A5FEB6F1A}">
      <dgm:prSet/>
      <dgm:spPr/>
      <dgm:t>
        <a:bodyPr/>
        <a:lstStyle/>
        <a:p>
          <a:endParaRPr lang="es-MX"/>
        </a:p>
      </dgm:t>
    </dgm:pt>
    <dgm:pt modelId="{EF6B8CCC-D6CC-4BFA-98D2-F7738415BC5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ES" sz="2000" dirty="0">
              <a:latin typeface="Proxima Nova Rg" panose="02000506030000020004" pitchFamily="50" charset="0"/>
            </a:rPr>
            <a:t>Seguimiento de la UEE</a:t>
          </a:r>
          <a:endParaRPr lang="es-MX" sz="2000" dirty="0">
            <a:latin typeface="Proxima Nova Rg" panose="02000506030000020004" pitchFamily="50" charset="0"/>
          </a:endParaRPr>
        </a:p>
      </dgm:t>
    </dgm:pt>
    <dgm:pt modelId="{6824CCD2-E6F3-43BE-88DF-9A6D7B62F456}" type="parTrans" cxnId="{88978CA5-85E5-4D0F-B156-AE4BD8DB36AD}">
      <dgm:prSet/>
      <dgm:spPr/>
      <dgm:t>
        <a:bodyPr/>
        <a:lstStyle/>
        <a:p>
          <a:endParaRPr lang="es-MX"/>
        </a:p>
      </dgm:t>
    </dgm:pt>
    <dgm:pt modelId="{D278F6CA-D4C6-405B-B666-7238AD3182F8}" type="sibTrans" cxnId="{88978CA5-85E5-4D0F-B156-AE4BD8DB36AD}">
      <dgm:prSet/>
      <dgm:spPr/>
      <dgm:t>
        <a:bodyPr/>
        <a:lstStyle/>
        <a:p>
          <a:endParaRPr lang="es-MX"/>
        </a:p>
      </dgm:t>
    </dgm:pt>
    <dgm:pt modelId="{11BCFC2F-2B46-4B68-BAC9-97C836DF7607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B432F451-E793-486B-888E-AB9C0DE7FFD1}" type="parTrans" cxnId="{9C137049-56BB-4C8D-B9B6-6478BC23DA1F}">
      <dgm:prSet/>
      <dgm:spPr/>
      <dgm:t>
        <a:bodyPr/>
        <a:lstStyle/>
        <a:p>
          <a:endParaRPr lang="es-MX"/>
        </a:p>
      </dgm:t>
    </dgm:pt>
    <dgm:pt modelId="{7CED18E6-FD30-4D65-82D3-31C0F89D1B31}" type="sibTrans" cxnId="{9C137049-56BB-4C8D-B9B6-6478BC23DA1F}">
      <dgm:prSet/>
      <dgm:spPr/>
      <dgm:t>
        <a:bodyPr/>
        <a:lstStyle/>
        <a:p>
          <a:endParaRPr lang="es-MX"/>
        </a:p>
      </dgm:t>
    </dgm:pt>
    <dgm:pt modelId="{1E804655-12E3-4ECD-8E7F-F0E657A8ADF8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0F2BE0C5-02B9-4CA3-B902-64780E7F51D1}" type="parTrans" cxnId="{223B67DD-DC67-461B-9B65-28CC0FFDB4E6}">
      <dgm:prSet/>
      <dgm:spPr/>
      <dgm:t>
        <a:bodyPr/>
        <a:lstStyle/>
        <a:p>
          <a:endParaRPr lang="es-MX"/>
        </a:p>
      </dgm:t>
    </dgm:pt>
    <dgm:pt modelId="{8BC4C67A-590C-4022-9ADF-4214077DA540}" type="sibTrans" cxnId="{223B67DD-DC67-461B-9B65-28CC0FFDB4E6}">
      <dgm:prSet/>
      <dgm:spPr/>
      <dgm:t>
        <a:bodyPr/>
        <a:lstStyle/>
        <a:p>
          <a:endParaRPr lang="es-MX"/>
        </a:p>
      </dgm:t>
    </dgm:pt>
    <dgm:pt modelId="{6F60DA0B-DCAB-485C-969E-C86F3F82BB24}">
      <dgm:prSet phldrT="[Texto]" custT="1"/>
      <dgm:spPr/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67B6683C-6A0F-42CD-80F7-77F83FF574FD}" type="parTrans" cxnId="{019785DD-6B2C-479C-8C96-37684DEBBEEF}">
      <dgm:prSet/>
      <dgm:spPr/>
      <dgm:t>
        <a:bodyPr/>
        <a:lstStyle/>
        <a:p>
          <a:endParaRPr lang="es-MX"/>
        </a:p>
      </dgm:t>
    </dgm:pt>
    <dgm:pt modelId="{C285DBA8-9EDE-44B5-932B-2B5FDFD4B983}" type="sibTrans" cxnId="{019785DD-6B2C-479C-8C96-37684DEBBEEF}">
      <dgm:prSet/>
      <dgm:spPr/>
      <dgm:t>
        <a:bodyPr/>
        <a:lstStyle/>
        <a:p>
          <a:endParaRPr lang="es-MX"/>
        </a:p>
      </dgm:t>
    </dgm:pt>
    <dgm:pt modelId="{BD919409-19C9-4947-BCD8-6F6ECA9956B6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79CFEA33-C607-4F23-87CD-92680B6472B9}" type="parTrans" cxnId="{F13A5E09-2159-4258-9942-81CD66F9AA94}">
      <dgm:prSet/>
      <dgm:spPr/>
      <dgm:t>
        <a:bodyPr/>
        <a:lstStyle/>
        <a:p>
          <a:endParaRPr lang="es-MX"/>
        </a:p>
      </dgm:t>
    </dgm:pt>
    <dgm:pt modelId="{220E5211-8FAC-45D3-A810-0BB09BCD8857}" type="sibTrans" cxnId="{F13A5E09-2159-4258-9942-81CD66F9AA94}">
      <dgm:prSet/>
      <dgm:spPr/>
      <dgm:t>
        <a:bodyPr/>
        <a:lstStyle/>
        <a:p>
          <a:endParaRPr lang="es-MX"/>
        </a:p>
      </dgm:t>
    </dgm:pt>
    <dgm:pt modelId="{78A372FE-BFB3-4C2E-976D-889A2F09185F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r"/>
          <a:endParaRPr lang="es-MX" sz="2000" dirty="0">
            <a:latin typeface="Proxima Nova Rg" panose="02000506030000020004" pitchFamily="50" charset="0"/>
          </a:endParaRPr>
        </a:p>
      </dgm:t>
    </dgm:pt>
    <dgm:pt modelId="{18D5B77C-F1B1-4059-891C-35393514AB24}" type="parTrans" cxnId="{37D2A479-37D3-4725-A093-9DD3CE8D9C2B}">
      <dgm:prSet/>
      <dgm:spPr/>
      <dgm:t>
        <a:bodyPr/>
        <a:lstStyle/>
        <a:p>
          <a:endParaRPr lang="es-MX"/>
        </a:p>
      </dgm:t>
    </dgm:pt>
    <dgm:pt modelId="{72E13687-9C38-4FAC-B5C4-1288FA4B9633}" type="sibTrans" cxnId="{37D2A479-37D3-4725-A093-9DD3CE8D9C2B}">
      <dgm:prSet/>
      <dgm:spPr/>
      <dgm:t>
        <a:bodyPr/>
        <a:lstStyle/>
        <a:p>
          <a:endParaRPr lang="es-MX"/>
        </a:p>
      </dgm:t>
    </dgm:pt>
    <dgm:pt modelId="{42BFBB86-B082-443B-8219-A6EF32546986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endParaRPr lang="es-MX" sz="2000" dirty="0">
            <a:latin typeface="Proxima Nova Rg" panose="02000506030000020004" pitchFamily="50" charset="0"/>
          </a:endParaRPr>
        </a:p>
      </dgm:t>
    </dgm:pt>
    <dgm:pt modelId="{52E75963-E22F-427E-9B8F-D585782AA97D}" type="parTrans" cxnId="{6FE9331B-5BED-48C9-BBA7-57EAE32F6343}">
      <dgm:prSet/>
      <dgm:spPr/>
      <dgm:t>
        <a:bodyPr/>
        <a:lstStyle/>
        <a:p>
          <a:endParaRPr lang="es-MX"/>
        </a:p>
      </dgm:t>
    </dgm:pt>
    <dgm:pt modelId="{8E476016-B767-4DA6-AEAB-ED6673C7D4E3}" type="sibTrans" cxnId="{6FE9331B-5BED-48C9-BBA7-57EAE32F6343}">
      <dgm:prSet/>
      <dgm:spPr/>
      <dgm:t>
        <a:bodyPr/>
        <a:lstStyle/>
        <a:p>
          <a:endParaRPr lang="es-MX"/>
        </a:p>
      </dgm:t>
    </dgm:pt>
    <dgm:pt modelId="{33EA16EC-C9D0-4F24-AEF3-FB04E90682EB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 algn="l"/>
          <a:endParaRPr lang="es-MX" sz="2000" dirty="0">
            <a:latin typeface="Proxima Nova Rg" panose="02000506030000020004" pitchFamily="50" charset="0"/>
          </a:endParaRPr>
        </a:p>
      </dgm:t>
    </dgm:pt>
    <dgm:pt modelId="{350933F0-7C5A-4F12-8F09-98674BD0E90E}" type="parTrans" cxnId="{9BA0105E-65FB-45ED-98EA-09360D9974C2}">
      <dgm:prSet/>
      <dgm:spPr/>
      <dgm:t>
        <a:bodyPr/>
        <a:lstStyle/>
        <a:p>
          <a:endParaRPr lang="es-MX"/>
        </a:p>
      </dgm:t>
    </dgm:pt>
    <dgm:pt modelId="{92D0D662-B66B-41E5-8C2A-E5BAD63B990B}" type="sibTrans" cxnId="{9BA0105E-65FB-45ED-98EA-09360D9974C2}">
      <dgm:prSet/>
      <dgm:spPr/>
      <dgm:t>
        <a:bodyPr/>
        <a:lstStyle/>
        <a:p>
          <a:endParaRPr lang="es-MX"/>
        </a:p>
      </dgm:t>
    </dgm:pt>
    <dgm:pt modelId="{FE5D5903-7EE9-4E7D-9D4D-A286F43B1658}">
      <dgm:prSet phldrT="[Texto]" custT="1"/>
      <dgm:spPr/>
      <dgm:t>
        <a:bodyPr/>
        <a:lstStyle/>
        <a:p>
          <a:pPr algn="r"/>
          <a:endParaRPr lang="es-MX" sz="1800" dirty="0">
            <a:latin typeface="Proxima Nova Rg" panose="02000506030000020004" pitchFamily="50" charset="0"/>
          </a:endParaRPr>
        </a:p>
      </dgm:t>
    </dgm:pt>
    <dgm:pt modelId="{E211A2A8-1B61-4954-B39D-1326832827A0}" type="parTrans" cxnId="{23C68315-82D6-483B-A853-A106A6C1F94D}">
      <dgm:prSet/>
      <dgm:spPr/>
      <dgm:t>
        <a:bodyPr/>
        <a:lstStyle/>
        <a:p>
          <a:endParaRPr lang="es-MX"/>
        </a:p>
      </dgm:t>
    </dgm:pt>
    <dgm:pt modelId="{8BB9F7E3-C4A1-40F5-A374-277E87030EF4}" type="sibTrans" cxnId="{23C68315-82D6-483B-A853-A106A6C1F94D}">
      <dgm:prSet/>
      <dgm:spPr/>
      <dgm:t>
        <a:bodyPr/>
        <a:lstStyle/>
        <a:p>
          <a:endParaRPr lang="es-MX"/>
        </a:p>
      </dgm:t>
    </dgm:pt>
    <dgm:pt modelId="{26EF7802-037A-4D41-ADDD-D4536B61DEDA}" type="pres">
      <dgm:prSet presAssocID="{E8B44951-B62A-4785-88A4-167EB7000B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F5296BA-831B-44B2-9A74-E4D0BC02DEE4}" type="pres">
      <dgm:prSet presAssocID="{E8B44951-B62A-4785-88A4-167EB7000B22}" presName="children" presStyleCnt="0"/>
      <dgm:spPr/>
    </dgm:pt>
    <dgm:pt modelId="{E90E745C-715F-4F4D-83A7-2D17AB444475}" type="pres">
      <dgm:prSet presAssocID="{E8B44951-B62A-4785-88A4-167EB7000B22}" presName="child1group" presStyleCnt="0"/>
      <dgm:spPr/>
    </dgm:pt>
    <dgm:pt modelId="{65E66BC2-9E0A-417A-A6A6-DA2EC47DDE08}" type="pres">
      <dgm:prSet presAssocID="{E8B44951-B62A-4785-88A4-167EB7000B22}" presName="child1" presStyleLbl="bgAcc1" presStyleIdx="0" presStyleCnt="4" custScaleX="211396" custScaleY="130108" custLinFactNeighborX="-15057" custLinFactNeighborY="32105"/>
      <dgm:spPr/>
      <dgm:t>
        <a:bodyPr/>
        <a:lstStyle/>
        <a:p>
          <a:endParaRPr lang="es-MX"/>
        </a:p>
      </dgm:t>
    </dgm:pt>
    <dgm:pt modelId="{1B5F9F44-5A96-42F1-8974-A0DE61454F8F}" type="pres">
      <dgm:prSet presAssocID="{E8B44951-B62A-4785-88A4-167EB7000B2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ED2B0E-A642-4F4D-9282-5CE00D6A2A36}" type="pres">
      <dgm:prSet presAssocID="{E8B44951-B62A-4785-88A4-167EB7000B22}" presName="child2group" presStyleCnt="0"/>
      <dgm:spPr/>
    </dgm:pt>
    <dgm:pt modelId="{91E185C7-04AC-4C96-B964-18AB2F37CAEB}" type="pres">
      <dgm:prSet presAssocID="{E8B44951-B62A-4785-88A4-167EB7000B22}" presName="child2" presStyleLbl="bgAcc1" presStyleIdx="1" presStyleCnt="4" custScaleX="227078" custScaleY="134644" custLinFactNeighborX="19386" custLinFactNeighborY="34373"/>
      <dgm:spPr/>
      <dgm:t>
        <a:bodyPr/>
        <a:lstStyle/>
        <a:p>
          <a:endParaRPr lang="es-MX"/>
        </a:p>
      </dgm:t>
    </dgm:pt>
    <dgm:pt modelId="{DFED8591-1D74-471C-AC7A-EEEC1B5B66C1}" type="pres">
      <dgm:prSet presAssocID="{E8B44951-B62A-4785-88A4-167EB7000B2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54B6A2-909A-4BC4-9C6D-C76CE80F09F9}" type="pres">
      <dgm:prSet presAssocID="{E8B44951-B62A-4785-88A4-167EB7000B22}" presName="child3group" presStyleCnt="0"/>
      <dgm:spPr/>
    </dgm:pt>
    <dgm:pt modelId="{E80B9DEF-2765-4134-A337-688D9311B16D}" type="pres">
      <dgm:prSet presAssocID="{E8B44951-B62A-4785-88A4-167EB7000B22}" presName="child3" presStyleLbl="bgAcc1" presStyleIdx="2" presStyleCnt="4" custScaleX="190072" custScaleY="124677" custLinFactNeighborX="41029" custLinFactNeighborY="-34640"/>
      <dgm:spPr/>
      <dgm:t>
        <a:bodyPr/>
        <a:lstStyle/>
        <a:p>
          <a:endParaRPr lang="es-MX"/>
        </a:p>
      </dgm:t>
    </dgm:pt>
    <dgm:pt modelId="{5E3FD38D-F31A-4DCF-8363-A7E24A6AD7D1}" type="pres">
      <dgm:prSet presAssocID="{E8B44951-B62A-4785-88A4-167EB7000B2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BC13CF-41C1-446B-9B8F-7C44A02D449D}" type="pres">
      <dgm:prSet presAssocID="{E8B44951-B62A-4785-88A4-167EB7000B22}" presName="child4group" presStyleCnt="0"/>
      <dgm:spPr/>
    </dgm:pt>
    <dgm:pt modelId="{399B960F-53C5-4E4E-ADA7-6D281BDA9D48}" type="pres">
      <dgm:prSet presAssocID="{E8B44951-B62A-4785-88A4-167EB7000B22}" presName="child4" presStyleLbl="bgAcc1" presStyleIdx="3" presStyleCnt="4" custScaleX="194549" custScaleY="121314" custLinFactNeighborX="-24705" custLinFactNeighborY="-36244"/>
      <dgm:spPr/>
      <dgm:t>
        <a:bodyPr/>
        <a:lstStyle/>
        <a:p>
          <a:endParaRPr lang="es-MX"/>
        </a:p>
      </dgm:t>
    </dgm:pt>
    <dgm:pt modelId="{3C593F3E-58C9-457D-A040-057F3D8F7BAA}" type="pres">
      <dgm:prSet presAssocID="{E8B44951-B62A-4785-88A4-167EB7000B2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AA7B2ED-1936-483E-A2DC-18E550A2DEA8}" type="pres">
      <dgm:prSet presAssocID="{E8B44951-B62A-4785-88A4-167EB7000B22}" presName="childPlaceholder" presStyleCnt="0"/>
      <dgm:spPr/>
    </dgm:pt>
    <dgm:pt modelId="{68EE6F75-8EF3-4781-A0AF-7EC5CE740AB2}" type="pres">
      <dgm:prSet presAssocID="{E8B44951-B62A-4785-88A4-167EB7000B22}" presName="circle" presStyleCnt="0"/>
      <dgm:spPr/>
    </dgm:pt>
    <dgm:pt modelId="{70940CB9-E6E9-4426-8748-2F6FA51C13B5}" type="pres">
      <dgm:prSet presAssocID="{E8B44951-B62A-4785-88A4-167EB7000B2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24E84F-332C-4855-9DF9-31D02CDB63FD}" type="pres">
      <dgm:prSet presAssocID="{E8B44951-B62A-4785-88A4-167EB7000B22}" presName="quadrant2" presStyleLbl="node1" presStyleIdx="1" presStyleCnt="4" custLinFactNeighborX="-1680" custLinFactNeighborY="-34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B12979-7377-4ADB-B36F-4376192A5A29}" type="pres">
      <dgm:prSet presAssocID="{E8B44951-B62A-4785-88A4-167EB7000B22}" presName="quadrant3" presStyleLbl="node1" presStyleIdx="2" presStyleCnt="4" custLinFactNeighborX="116" custLinFactNeighborY="-25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CB0887-B64F-44EB-85A7-E98A91A422C7}" type="pres">
      <dgm:prSet presAssocID="{E8B44951-B62A-4785-88A4-167EB7000B2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2BC678-C862-46E4-B2E2-298E62833293}" type="pres">
      <dgm:prSet presAssocID="{E8B44951-B62A-4785-88A4-167EB7000B22}" presName="quadrantPlaceholder" presStyleCnt="0"/>
      <dgm:spPr/>
    </dgm:pt>
    <dgm:pt modelId="{C48E33E2-D330-4A12-BB4E-4DF24ECF446B}" type="pres">
      <dgm:prSet presAssocID="{E8B44951-B62A-4785-88A4-167EB7000B22}" presName="center1" presStyleLbl="fgShp" presStyleIdx="0" presStyleCnt="2"/>
      <dgm:spPr/>
    </dgm:pt>
    <dgm:pt modelId="{A3044A27-9373-42F2-B994-0113051ECEED}" type="pres">
      <dgm:prSet presAssocID="{E8B44951-B62A-4785-88A4-167EB7000B22}" presName="center2" presStyleLbl="fgShp" presStyleIdx="1" presStyleCnt="2"/>
      <dgm:spPr/>
    </dgm:pt>
  </dgm:ptLst>
  <dgm:cxnLst>
    <dgm:cxn modelId="{05F44909-D94D-4262-9BC8-531DA09FD343}" type="presOf" srcId="{42BFBB86-B082-443B-8219-A6EF32546986}" destId="{399B960F-53C5-4E4E-ADA7-6D281BDA9D48}" srcOrd="0" destOrd="0" presId="urn:microsoft.com/office/officeart/2005/8/layout/cycle4"/>
    <dgm:cxn modelId="{C6B52551-D1D0-411C-A3C2-25246B21E152}" type="presOf" srcId="{CB4F6B3A-70C5-4847-AF1A-B618EFED638E}" destId="{3824E84F-332C-4855-9DF9-31D02CDB63FD}" srcOrd="0" destOrd="0" presId="urn:microsoft.com/office/officeart/2005/8/layout/cycle4"/>
    <dgm:cxn modelId="{8D97DDC0-51C0-4BC1-8829-8868B3E01184}" type="presOf" srcId="{0D00ED0E-EBCE-4C45-A245-73E847B8009E}" destId="{65E66BC2-9E0A-417A-A6A6-DA2EC47DDE08}" srcOrd="0" destOrd="3" presId="urn:microsoft.com/office/officeart/2005/8/layout/cycle4"/>
    <dgm:cxn modelId="{EC252982-B6EF-4BE7-BAF5-B72CD5512FD5}" type="presOf" srcId="{95BC34C8-1E05-4AB7-A2D9-D60CFE3EBCE5}" destId="{91E185C7-04AC-4C96-B964-18AB2F37CAEB}" srcOrd="0" destOrd="5" presId="urn:microsoft.com/office/officeart/2005/8/layout/cycle4"/>
    <dgm:cxn modelId="{AE998FF6-40B0-4B33-BDDD-D4C1686F6A37}" type="presOf" srcId="{A3C4EB78-DAE3-45B6-812D-31D77E1A130E}" destId="{3C593F3E-58C9-457D-A040-057F3D8F7BAA}" srcOrd="1" destOrd="1" presId="urn:microsoft.com/office/officeart/2005/8/layout/cycle4"/>
    <dgm:cxn modelId="{A0905EC4-BEF3-4693-8D7E-A4AF9435F35F}" srcId="{E8B44951-B62A-4785-88A4-167EB7000B22}" destId="{FA56F25F-D39F-4984-AB05-D9D482E186A1}" srcOrd="2" destOrd="0" parTransId="{99EDF3FE-9830-434D-AA09-9F5FB911413A}" sibTransId="{26F10803-6B91-41F2-919B-09E669A68BDF}"/>
    <dgm:cxn modelId="{C765E6A1-9FEE-45C5-875D-657A5FEB6F1A}" srcId="{8CD3AE53-A301-4B68-B554-2678722D0451}" destId="{9C44DDE2-D47F-43C7-8AE0-2203381307F3}" srcOrd="2" destOrd="0" parTransId="{A10D425A-DE8E-49BA-B9A0-D0F84FE7E847}" sibTransId="{545C3ACA-D54C-469B-9912-407971AD1BCD}"/>
    <dgm:cxn modelId="{6FE9331B-5BED-48C9-BBA7-57EAE32F6343}" srcId="{8CD3AE53-A301-4B68-B554-2678722D0451}" destId="{42BFBB86-B082-443B-8219-A6EF32546986}" srcOrd="0" destOrd="0" parTransId="{52E75963-E22F-427E-9B8F-D585782AA97D}" sibTransId="{8E476016-B767-4DA6-AEAB-ED6673C7D4E3}"/>
    <dgm:cxn modelId="{56D84A1B-60BF-4E07-B542-40FA72822EBB}" type="presOf" srcId="{78A372FE-BFB3-4C2E-976D-889A2F09185F}" destId="{E80B9DEF-2765-4134-A337-688D9311B16D}" srcOrd="0" destOrd="0" presId="urn:microsoft.com/office/officeart/2005/8/layout/cycle4"/>
    <dgm:cxn modelId="{BA7582DF-9DDE-471C-BC01-53312A581080}" type="presOf" srcId="{95BC34C8-1E05-4AB7-A2D9-D60CFE3EBCE5}" destId="{DFED8591-1D74-471C-AC7A-EEEC1B5B66C1}" srcOrd="1" destOrd="5" presId="urn:microsoft.com/office/officeart/2005/8/layout/cycle4"/>
    <dgm:cxn modelId="{74CB8AAB-8E8B-4E88-88C9-76F136ECF4ED}" type="presOf" srcId="{D4BDA06D-D793-496F-8BEC-C48439FFA4AC}" destId="{E80B9DEF-2765-4134-A337-688D9311B16D}" srcOrd="0" destOrd="2" presId="urn:microsoft.com/office/officeart/2005/8/layout/cycle4"/>
    <dgm:cxn modelId="{37D2A479-37D3-4725-A093-9DD3CE8D9C2B}" srcId="{FA56F25F-D39F-4984-AB05-D9D482E186A1}" destId="{78A372FE-BFB3-4C2E-976D-889A2F09185F}" srcOrd="0" destOrd="0" parTransId="{18D5B77C-F1B1-4059-891C-35393514AB24}" sibTransId="{72E13687-9C38-4FAC-B5C4-1288FA4B9633}"/>
    <dgm:cxn modelId="{7AFBC770-F942-4F28-A469-9AFA8D1BC47D}" srcId="{CB4F6B3A-70C5-4847-AF1A-B618EFED638E}" destId="{99EF9341-171E-4771-B513-214D921B2EB4}" srcOrd="7" destOrd="0" parTransId="{023DBA6D-A398-4A55-958C-40282688EFD9}" sibTransId="{30DB1289-610D-4922-A73A-B452DEB15C0E}"/>
    <dgm:cxn modelId="{49441F17-190A-41A0-A67D-8453B6A93EB9}" type="presOf" srcId="{8CD3AE53-A301-4B68-B554-2678722D0451}" destId="{4ECB0887-B64F-44EB-85A7-E98A91A422C7}" srcOrd="0" destOrd="0" presId="urn:microsoft.com/office/officeart/2005/8/layout/cycle4"/>
    <dgm:cxn modelId="{A1335250-A021-4586-A68D-BC6E264C9B20}" type="presOf" srcId="{D1394D06-CB52-4710-AB0F-9F1C4E5C1510}" destId="{1B5F9F44-5A96-42F1-8974-A0DE61454F8F}" srcOrd="1" destOrd="4" presId="urn:microsoft.com/office/officeart/2005/8/layout/cycle4"/>
    <dgm:cxn modelId="{879ED2BF-7B7E-46E5-A739-BF9804452E88}" type="presOf" srcId="{1E804655-12E3-4ECD-8E7F-F0E657A8ADF8}" destId="{65E66BC2-9E0A-417A-A6A6-DA2EC47DDE08}" srcOrd="0" destOrd="0" presId="urn:microsoft.com/office/officeart/2005/8/layout/cycle4"/>
    <dgm:cxn modelId="{EB05B53C-3D64-4673-82E8-777172ADB258}" type="presOf" srcId="{E8B44951-B62A-4785-88A4-167EB7000B22}" destId="{26EF7802-037A-4D41-ADDD-D4536B61DEDA}" srcOrd="0" destOrd="0" presId="urn:microsoft.com/office/officeart/2005/8/layout/cycle4"/>
    <dgm:cxn modelId="{223B67DD-DC67-461B-9B65-28CC0FFDB4E6}" srcId="{27DE3911-A213-460F-BA6D-F7EAC8AF8D9A}" destId="{1E804655-12E3-4ECD-8E7F-F0E657A8ADF8}" srcOrd="0" destOrd="0" parTransId="{0F2BE0C5-02B9-4CA3-B902-64780E7F51D1}" sibTransId="{8BC4C67A-590C-4022-9ADF-4214077DA540}"/>
    <dgm:cxn modelId="{E26F6191-833B-4679-BA8C-BE2EFF091130}" type="presOf" srcId="{FA56F25F-D39F-4984-AB05-D9D482E186A1}" destId="{D6B12979-7377-4ADB-B36F-4376192A5A29}" srcOrd="0" destOrd="0" presId="urn:microsoft.com/office/officeart/2005/8/layout/cycle4"/>
    <dgm:cxn modelId="{D45AE6BC-B155-41A9-A798-30C990E3A286}" type="presOf" srcId="{33EA16EC-C9D0-4F24-AEF3-FB04E90682EB}" destId="{65E66BC2-9E0A-417A-A6A6-DA2EC47DDE08}" srcOrd="0" destOrd="2" presId="urn:microsoft.com/office/officeart/2005/8/layout/cycle4"/>
    <dgm:cxn modelId="{EA746E72-C18F-4FE5-91D1-2EBC2BD750DB}" type="presOf" srcId="{6F60DA0B-DCAB-485C-969E-C86F3F82BB24}" destId="{DFED8591-1D74-471C-AC7A-EEEC1B5B66C1}" srcOrd="1" destOrd="0" presId="urn:microsoft.com/office/officeart/2005/8/layout/cycle4"/>
    <dgm:cxn modelId="{D0938681-4CDF-43D3-B628-DD6495F9D4F7}" type="presOf" srcId="{E9421947-B074-4B39-BE68-49DF1DACF799}" destId="{DFED8591-1D74-471C-AC7A-EEEC1B5B66C1}" srcOrd="1" destOrd="6" presId="urn:microsoft.com/office/officeart/2005/8/layout/cycle4"/>
    <dgm:cxn modelId="{F8547587-2BC5-4565-ADE5-A71334E7BF90}" type="presOf" srcId="{D4BDA06D-D793-496F-8BEC-C48439FFA4AC}" destId="{5E3FD38D-F31A-4DCF-8363-A7E24A6AD7D1}" srcOrd="1" destOrd="2" presId="urn:microsoft.com/office/officeart/2005/8/layout/cycle4"/>
    <dgm:cxn modelId="{F41CF6E6-B301-4FEF-897E-1ACAA53644DD}" srcId="{E8B44951-B62A-4785-88A4-167EB7000B22}" destId="{27DE3911-A213-460F-BA6D-F7EAC8AF8D9A}" srcOrd="0" destOrd="0" parTransId="{0A9C1140-4A47-49D2-BFFD-E4C6B9CF42E5}" sibTransId="{238A73D4-4081-4520-8F12-82B2579A06E0}"/>
    <dgm:cxn modelId="{119551CD-8764-45AC-97D1-57584714743A}" type="presOf" srcId="{64B949FA-50CE-41ED-8CAA-633C63E2D6EE}" destId="{5E3FD38D-F31A-4DCF-8363-A7E24A6AD7D1}" srcOrd="1" destOrd="1" presId="urn:microsoft.com/office/officeart/2005/8/layout/cycle4"/>
    <dgm:cxn modelId="{24D4C837-E570-487D-8DEC-C3EC1C08DFCD}" srcId="{FA56F25F-D39F-4984-AB05-D9D482E186A1}" destId="{D4BDA06D-D793-496F-8BEC-C48439FFA4AC}" srcOrd="2" destOrd="0" parTransId="{89F618C8-1DE7-40E4-B270-7C430AB196FE}" sibTransId="{64143BF9-3967-4D60-A957-21040581E9EC}"/>
    <dgm:cxn modelId="{A18DA6AA-1B2B-437E-A5B7-43C328D99069}" type="presOf" srcId="{99EF9341-171E-4771-B513-214D921B2EB4}" destId="{91E185C7-04AC-4C96-B964-18AB2F37CAEB}" srcOrd="0" destOrd="7" presId="urn:microsoft.com/office/officeart/2005/8/layout/cycle4"/>
    <dgm:cxn modelId="{019785DD-6B2C-479C-8C96-37684DEBBEEF}" srcId="{CB4F6B3A-70C5-4847-AF1A-B618EFED638E}" destId="{6F60DA0B-DCAB-485C-969E-C86F3F82BB24}" srcOrd="0" destOrd="0" parTransId="{67B6683C-6A0F-42CD-80F7-77F83FF574FD}" sibTransId="{C285DBA8-9EDE-44B5-932B-2B5FDFD4B983}"/>
    <dgm:cxn modelId="{1580D49C-EACD-4C95-907F-F29ECC34772B}" type="presOf" srcId="{A3C4EB78-DAE3-45B6-812D-31D77E1A130E}" destId="{399B960F-53C5-4E4E-ADA7-6D281BDA9D48}" srcOrd="0" destOrd="1" presId="urn:microsoft.com/office/officeart/2005/8/layout/cycle4"/>
    <dgm:cxn modelId="{59415721-E871-42A8-9EC4-56B24FB08E4A}" srcId="{FA56F25F-D39F-4984-AB05-D9D482E186A1}" destId="{64B949FA-50CE-41ED-8CAA-633C63E2D6EE}" srcOrd="1" destOrd="0" parTransId="{63D1F001-77D9-4DF9-921D-C7A23680D49A}" sibTransId="{F05018BD-071F-4589-8F91-D7BA105941CE}"/>
    <dgm:cxn modelId="{F13A5E09-2159-4258-9942-81CD66F9AA94}" srcId="{CB4F6B3A-70C5-4847-AF1A-B618EFED638E}" destId="{BD919409-19C9-4947-BCD8-6F6ECA9956B6}" srcOrd="1" destOrd="0" parTransId="{79CFEA33-C607-4F23-87CD-92680B6472B9}" sibTransId="{220E5211-8FAC-45D3-A810-0BB09BCD8857}"/>
    <dgm:cxn modelId="{EFFEC68C-AE67-45C4-86E8-ED84C1AB5E88}" type="presOf" srcId="{9C44DDE2-D47F-43C7-8AE0-2203381307F3}" destId="{399B960F-53C5-4E4E-ADA7-6D281BDA9D48}" srcOrd="0" destOrd="2" presId="urn:microsoft.com/office/officeart/2005/8/layout/cycle4"/>
    <dgm:cxn modelId="{916D3A8E-8A1B-4175-8839-A7ABC8086BBD}" type="presOf" srcId="{4872C846-FE80-47BD-9F7C-5CCC778EAD79}" destId="{91E185C7-04AC-4C96-B964-18AB2F37CAEB}" srcOrd="0" destOrd="4" presId="urn:microsoft.com/office/officeart/2005/8/layout/cycle4"/>
    <dgm:cxn modelId="{A5809BD8-59FA-454B-8CC2-BADEE36DC087}" type="presOf" srcId="{C5AF2DE7-169F-469B-8656-E20769BCA6A5}" destId="{91E185C7-04AC-4C96-B964-18AB2F37CAEB}" srcOrd="0" destOrd="3" presId="urn:microsoft.com/office/officeart/2005/8/layout/cycle4"/>
    <dgm:cxn modelId="{EA7345DB-A2D2-4362-A0A5-474D54C4115A}" srcId="{CB4F6B3A-70C5-4847-AF1A-B618EFED638E}" destId="{95BC34C8-1E05-4AB7-A2D9-D60CFE3EBCE5}" srcOrd="5" destOrd="0" parTransId="{31E0BBB0-7281-48A3-8C1B-B1BDC38D4A34}" sibTransId="{B5D4BD9F-2CA1-4BE4-A2EB-1487F1913976}"/>
    <dgm:cxn modelId="{543649A5-A5A4-4414-A78B-BC54E1CD212F}" type="presOf" srcId="{EF6B8CCC-D6CC-4BFA-98D2-F7738415BC58}" destId="{399B960F-53C5-4E4E-ADA7-6D281BDA9D48}" srcOrd="0" destOrd="3" presId="urn:microsoft.com/office/officeart/2005/8/layout/cycle4"/>
    <dgm:cxn modelId="{9BA0105E-65FB-45ED-98EA-09360D9974C2}" srcId="{27DE3911-A213-460F-BA6D-F7EAC8AF8D9A}" destId="{33EA16EC-C9D0-4F24-AEF3-FB04E90682EB}" srcOrd="2" destOrd="0" parTransId="{350933F0-7C5A-4F12-8F09-98674BD0E90E}" sibTransId="{92D0D662-B66B-41E5-8C2A-E5BAD63B990B}"/>
    <dgm:cxn modelId="{54D59B99-33F4-498E-8FE8-B54D3DE2DE7C}" type="presOf" srcId="{33EA16EC-C9D0-4F24-AEF3-FB04E90682EB}" destId="{1B5F9F44-5A96-42F1-8974-A0DE61454F8F}" srcOrd="1" destOrd="2" presId="urn:microsoft.com/office/officeart/2005/8/layout/cycle4"/>
    <dgm:cxn modelId="{679EF14E-2102-4CD5-B256-589BE7C5B486}" type="presOf" srcId="{42BFBB86-B082-443B-8219-A6EF32546986}" destId="{3C593F3E-58C9-457D-A040-057F3D8F7BAA}" srcOrd="1" destOrd="0" presId="urn:microsoft.com/office/officeart/2005/8/layout/cycle4"/>
    <dgm:cxn modelId="{5E820A06-B0F1-47A9-BA9E-ABA5C2DFDA0D}" type="presOf" srcId="{E9421947-B074-4B39-BE68-49DF1DACF799}" destId="{91E185C7-04AC-4C96-B964-18AB2F37CAEB}" srcOrd="0" destOrd="6" presId="urn:microsoft.com/office/officeart/2005/8/layout/cycle4"/>
    <dgm:cxn modelId="{87A499AC-86CE-4C4E-8D1F-709AB388CE53}" type="presOf" srcId="{EF6B8CCC-D6CC-4BFA-98D2-F7738415BC58}" destId="{3C593F3E-58C9-457D-A040-057F3D8F7BAA}" srcOrd="1" destOrd="3" presId="urn:microsoft.com/office/officeart/2005/8/layout/cycle4"/>
    <dgm:cxn modelId="{B26D0A4D-BA33-40FF-8B3F-7BA84B68A86C}" srcId="{CB4F6B3A-70C5-4847-AF1A-B618EFED638E}" destId="{4872C846-FE80-47BD-9F7C-5CCC778EAD79}" srcOrd="4" destOrd="0" parTransId="{0DB820BF-9B37-4005-8075-D5E099B92D2D}" sibTransId="{D42F9C14-32C7-47A1-AAA9-62CF5E2D966C}"/>
    <dgm:cxn modelId="{16B7F800-A8C5-4FE9-9051-C06AE5907ABB}" type="presOf" srcId="{64B949FA-50CE-41ED-8CAA-633C63E2D6EE}" destId="{E80B9DEF-2765-4134-A337-688D9311B16D}" srcOrd="0" destOrd="1" presId="urn:microsoft.com/office/officeart/2005/8/layout/cycle4"/>
    <dgm:cxn modelId="{9867A339-0A67-4F63-BA08-6738BE6CE738}" type="presOf" srcId="{ADFFB14C-9E09-40C3-B13A-BB6AE05053EB}" destId="{1B5F9F44-5A96-42F1-8974-A0DE61454F8F}" srcOrd="1" destOrd="5" presId="urn:microsoft.com/office/officeart/2005/8/layout/cycle4"/>
    <dgm:cxn modelId="{35212983-EC4C-4256-9507-B213B1C87B30}" type="presOf" srcId="{9C44DDE2-D47F-43C7-8AE0-2203381307F3}" destId="{3C593F3E-58C9-457D-A040-057F3D8F7BAA}" srcOrd="1" destOrd="2" presId="urn:microsoft.com/office/officeart/2005/8/layout/cycle4"/>
    <dgm:cxn modelId="{2B703BB7-9770-45A3-A1C1-0DAB48743998}" type="presOf" srcId="{DF3E4A26-D655-4143-AF88-056FEFAFF584}" destId="{5E3FD38D-F31A-4DCF-8363-A7E24A6AD7D1}" srcOrd="1" destOrd="3" presId="urn:microsoft.com/office/officeart/2005/8/layout/cycle4"/>
    <dgm:cxn modelId="{23C68315-82D6-483B-A853-A106A6C1F94D}" srcId="{CB4F6B3A-70C5-4847-AF1A-B618EFED638E}" destId="{FE5D5903-7EE9-4E7D-9D4D-A286F43B1658}" srcOrd="2" destOrd="0" parTransId="{E211A2A8-1B61-4954-B39D-1326832827A0}" sibTransId="{8BB9F7E3-C4A1-40F5-A374-277E87030EF4}"/>
    <dgm:cxn modelId="{342C331A-3AB0-463B-9539-07DD5F48F5D3}" srcId="{27DE3911-A213-460F-BA6D-F7EAC8AF8D9A}" destId="{D1394D06-CB52-4710-AB0F-9F1C4E5C1510}" srcOrd="4" destOrd="0" parTransId="{FF4D6E76-0441-4076-B796-6C55367198C8}" sibTransId="{2FB55265-1109-468D-A479-7AD19D4E3FC8}"/>
    <dgm:cxn modelId="{16338577-FCAE-415E-8B8B-2169EB0B15B2}" srcId="{FA56F25F-D39F-4984-AB05-D9D482E186A1}" destId="{DF3E4A26-D655-4143-AF88-056FEFAFF584}" srcOrd="3" destOrd="0" parTransId="{BAC00C1F-1969-4098-85E2-9252EA9ED89D}" sibTransId="{4A2B25FF-CE4E-46C6-89F6-46D44F3389D4}"/>
    <dgm:cxn modelId="{B81B2557-4175-45CC-848B-0AA435329D77}" srcId="{8CD3AE53-A301-4B68-B554-2678722D0451}" destId="{A3C4EB78-DAE3-45B6-812D-31D77E1A130E}" srcOrd="1" destOrd="0" parTransId="{1E657B6D-8DE4-43A2-9BBD-74F244A1E749}" sibTransId="{7003B836-11A9-4124-8F26-37F687065E19}"/>
    <dgm:cxn modelId="{5074CF7C-BECB-4003-B1CC-0200BDBCCDA9}" type="presOf" srcId="{11BCFC2F-2B46-4B68-BAC9-97C836DF7607}" destId="{65E66BC2-9E0A-417A-A6A6-DA2EC47DDE08}" srcOrd="0" destOrd="1" presId="urn:microsoft.com/office/officeart/2005/8/layout/cycle4"/>
    <dgm:cxn modelId="{6FF7264B-D2FF-4E27-8906-254BC52F1B74}" srcId="{E8B44951-B62A-4785-88A4-167EB7000B22}" destId="{8CD3AE53-A301-4B68-B554-2678722D0451}" srcOrd="3" destOrd="0" parTransId="{30ABB012-22F6-4122-98F6-7AC6EEA78C92}" sibTransId="{A31DDB58-A4E1-4D68-8F5B-397F551D3B4B}"/>
    <dgm:cxn modelId="{F18761AF-AF2A-4C8C-BBC2-E32E4BAB83D4}" type="presOf" srcId="{FE5D5903-7EE9-4E7D-9D4D-A286F43B1658}" destId="{DFED8591-1D74-471C-AC7A-EEEC1B5B66C1}" srcOrd="1" destOrd="2" presId="urn:microsoft.com/office/officeart/2005/8/layout/cycle4"/>
    <dgm:cxn modelId="{9C137049-56BB-4C8D-B9B6-6478BC23DA1F}" srcId="{27DE3911-A213-460F-BA6D-F7EAC8AF8D9A}" destId="{11BCFC2F-2B46-4B68-BAC9-97C836DF7607}" srcOrd="1" destOrd="0" parTransId="{B432F451-E793-486B-888E-AB9C0DE7FFD1}" sibTransId="{7CED18E6-FD30-4D65-82D3-31C0F89D1B31}"/>
    <dgm:cxn modelId="{759357D5-1E23-4B86-B5DB-01C85AF2FA9F}" srcId="{CB4F6B3A-70C5-4847-AF1A-B618EFED638E}" destId="{C5AF2DE7-169F-469B-8656-E20769BCA6A5}" srcOrd="3" destOrd="0" parTransId="{876BCDBA-01A2-4A7D-BF59-6696453BAB0B}" sibTransId="{BA83A963-62CB-4F18-81B2-1E3B07CD49F8}"/>
    <dgm:cxn modelId="{FBD72EFB-9AFB-4737-A5F2-84123AA811DC}" type="presOf" srcId="{FE5D5903-7EE9-4E7D-9D4D-A286F43B1658}" destId="{91E185C7-04AC-4C96-B964-18AB2F37CAEB}" srcOrd="0" destOrd="2" presId="urn:microsoft.com/office/officeart/2005/8/layout/cycle4"/>
    <dgm:cxn modelId="{88978CA5-85E5-4D0F-B156-AE4BD8DB36AD}" srcId="{8CD3AE53-A301-4B68-B554-2678722D0451}" destId="{EF6B8CCC-D6CC-4BFA-98D2-F7738415BC58}" srcOrd="3" destOrd="0" parTransId="{6824CCD2-E6F3-43BE-88DF-9A6D7B62F456}" sibTransId="{D278F6CA-D4C6-405B-B666-7238AD3182F8}"/>
    <dgm:cxn modelId="{EC9706BC-247F-4262-8969-0E5D4E7942C2}" type="presOf" srcId="{11BCFC2F-2B46-4B68-BAC9-97C836DF7607}" destId="{1B5F9F44-5A96-42F1-8974-A0DE61454F8F}" srcOrd="1" destOrd="1" presId="urn:microsoft.com/office/officeart/2005/8/layout/cycle4"/>
    <dgm:cxn modelId="{BFBDB0BF-98C5-46A8-AEFE-B5637BD46A5E}" type="presOf" srcId="{6F60DA0B-DCAB-485C-969E-C86F3F82BB24}" destId="{91E185C7-04AC-4C96-B964-18AB2F37CAEB}" srcOrd="0" destOrd="0" presId="urn:microsoft.com/office/officeart/2005/8/layout/cycle4"/>
    <dgm:cxn modelId="{37F40FF7-2BA4-4AAE-81B1-D7EB33D28D4F}" type="presOf" srcId="{D1394D06-CB52-4710-AB0F-9F1C4E5C1510}" destId="{65E66BC2-9E0A-417A-A6A6-DA2EC47DDE08}" srcOrd="0" destOrd="4" presId="urn:microsoft.com/office/officeart/2005/8/layout/cycle4"/>
    <dgm:cxn modelId="{5A5B9ACC-6DE6-4E1C-8AE5-63BC2C122478}" type="presOf" srcId="{99EF9341-171E-4771-B513-214D921B2EB4}" destId="{DFED8591-1D74-471C-AC7A-EEEC1B5B66C1}" srcOrd="1" destOrd="7" presId="urn:microsoft.com/office/officeart/2005/8/layout/cycle4"/>
    <dgm:cxn modelId="{8039463A-7915-4D76-A9AB-F92BA724CA11}" type="presOf" srcId="{ADFFB14C-9E09-40C3-B13A-BB6AE05053EB}" destId="{65E66BC2-9E0A-417A-A6A6-DA2EC47DDE08}" srcOrd="0" destOrd="5" presId="urn:microsoft.com/office/officeart/2005/8/layout/cycle4"/>
    <dgm:cxn modelId="{BE9E6A7B-18E0-431D-86F9-F443FC1D7C49}" type="presOf" srcId="{C5AF2DE7-169F-469B-8656-E20769BCA6A5}" destId="{DFED8591-1D74-471C-AC7A-EEEC1B5B66C1}" srcOrd="1" destOrd="3" presId="urn:microsoft.com/office/officeart/2005/8/layout/cycle4"/>
    <dgm:cxn modelId="{88C83D64-3684-4812-88EA-7E2891F25FDB}" type="presOf" srcId="{DF3E4A26-D655-4143-AF88-056FEFAFF584}" destId="{E80B9DEF-2765-4134-A337-688D9311B16D}" srcOrd="0" destOrd="3" presId="urn:microsoft.com/office/officeart/2005/8/layout/cycle4"/>
    <dgm:cxn modelId="{8599FA07-ABBC-4E9E-BF88-8A0FBFBF4FFD}" srcId="{CB4F6B3A-70C5-4847-AF1A-B618EFED638E}" destId="{E9421947-B074-4B39-BE68-49DF1DACF799}" srcOrd="6" destOrd="0" parTransId="{B6E9D84E-017C-45B9-881A-F380E54522ED}" sibTransId="{147734F8-677B-4DD5-8BE3-1710F4161444}"/>
    <dgm:cxn modelId="{4DCF4FA9-D438-45A5-8DF7-60A9D1E46067}" srcId="{27DE3911-A213-460F-BA6D-F7EAC8AF8D9A}" destId="{ADFFB14C-9E09-40C3-B13A-BB6AE05053EB}" srcOrd="5" destOrd="0" parTransId="{BADE8357-134A-41AA-A342-E8B41DAD93EF}" sibTransId="{39A75658-A8D7-44A6-9CE7-67A04284412E}"/>
    <dgm:cxn modelId="{8E4085A6-52FE-4B58-B0AC-5FF99D8D9788}" type="presOf" srcId="{78A372FE-BFB3-4C2E-976D-889A2F09185F}" destId="{5E3FD38D-F31A-4DCF-8363-A7E24A6AD7D1}" srcOrd="1" destOrd="0" presId="urn:microsoft.com/office/officeart/2005/8/layout/cycle4"/>
    <dgm:cxn modelId="{BFE9F4E8-2DBA-40DB-B91C-E6DFD6E84243}" type="presOf" srcId="{0D00ED0E-EBCE-4C45-A245-73E847B8009E}" destId="{1B5F9F44-5A96-42F1-8974-A0DE61454F8F}" srcOrd="1" destOrd="3" presId="urn:microsoft.com/office/officeart/2005/8/layout/cycle4"/>
    <dgm:cxn modelId="{905C69DC-F6AC-42C9-9C00-FCA195513605}" srcId="{27DE3911-A213-460F-BA6D-F7EAC8AF8D9A}" destId="{0D00ED0E-EBCE-4C45-A245-73E847B8009E}" srcOrd="3" destOrd="0" parTransId="{9E38B06E-CAC0-4BE7-8186-1CFE47A5542B}" sibTransId="{2981901F-7EAB-43E7-83CF-029F945F211E}"/>
    <dgm:cxn modelId="{CF76F774-78D5-4879-A549-895AB649A9CD}" type="presOf" srcId="{27DE3911-A213-460F-BA6D-F7EAC8AF8D9A}" destId="{70940CB9-E6E9-4426-8748-2F6FA51C13B5}" srcOrd="0" destOrd="0" presId="urn:microsoft.com/office/officeart/2005/8/layout/cycle4"/>
    <dgm:cxn modelId="{B65B064A-369D-4DCC-87FD-7A4FE4393643}" srcId="{E8B44951-B62A-4785-88A4-167EB7000B22}" destId="{CB4F6B3A-70C5-4847-AF1A-B618EFED638E}" srcOrd="1" destOrd="0" parTransId="{FFEE2A1A-5749-4E21-B698-64E4D4C18CB7}" sibTransId="{1C3622F9-0F12-49F4-A03F-8BF13F046FFD}"/>
    <dgm:cxn modelId="{946319DC-291F-4691-8706-63ED8626C7A0}" type="presOf" srcId="{4872C846-FE80-47BD-9F7C-5CCC778EAD79}" destId="{DFED8591-1D74-471C-AC7A-EEEC1B5B66C1}" srcOrd="1" destOrd="4" presId="urn:microsoft.com/office/officeart/2005/8/layout/cycle4"/>
    <dgm:cxn modelId="{E09C0B72-CA21-45D7-A5F0-8A272D361402}" type="presOf" srcId="{BD919409-19C9-4947-BCD8-6F6ECA9956B6}" destId="{91E185C7-04AC-4C96-B964-18AB2F37CAEB}" srcOrd="0" destOrd="1" presId="urn:microsoft.com/office/officeart/2005/8/layout/cycle4"/>
    <dgm:cxn modelId="{449E0DC3-FCFE-41FA-97DB-3D2CB1AAD88E}" type="presOf" srcId="{1E804655-12E3-4ECD-8E7F-F0E657A8ADF8}" destId="{1B5F9F44-5A96-42F1-8974-A0DE61454F8F}" srcOrd="1" destOrd="0" presId="urn:microsoft.com/office/officeart/2005/8/layout/cycle4"/>
    <dgm:cxn modelId="{F8975C12-C2A8-4041-9394-99B10B5A1513}" type="presOf" srcId="{BD919409-19C9-4947-BCD8-6F6ECA9956B6}" destId="{DFED8591-1D74-471C-AC7A-EEEC1B5B66C1}" srcOrd="1" destOrd="1" presId="urn:microsoft.com/office/officeart/2005/8/layout/cycle4"/>
    <dgm:cxn modelId="{4B3B7EEB-93FC-49ED-ACB6-BF28D125BA4A}" type="presParOf" srcId="{26EF7802-037A-4D41-ADDD-D4536B61DEDA}" destId="{BF5296BA-831B-44B2-9A74-E4D0BC02DEE4}" srcOrd="0" destOrd="0" presId="urn:microsoft.com/office/officeart/2005/8/layout/cycle4"/>
    <dgm:cxn modelId="{602A2A56-5CE9-4348-8382-B7868E13E16B}" type="presParOf" srcId="{BF5296BA-831B-44B2-9A74-E4D0BC02DEE4}" destId="{E90E745C-715F-4F4D-83A7-2D17AB444475}" srcOrd="0" destOrd="0" presId="urn:microsoft.com/office/officeart/2005/8/layout/cycle4"/>
    <dgm:cxn modelId="{9A47B07F-9653-4A09-A0F4-8BA48D47F8A9}" type="presParOf" srcId="{E90E745C-715F-4F4D-83A7-2D17AB444475}" destId="{65E66BC2-9E0A-417A-A6A6-DA2EC47DDE08}" srcOrd="0" destOrd="0" presId="urn:microsoft.com/office/officeart/2005/8/layout/cycle4"/>
    <dgm:cxn modelId="{E153D6A9-C81E-427F-B7A4-E5FBE4193ADF}" type="presParOf" srcId="{E90E745C-715F-4F4D-83A7-2D17AB444475}" destId="{1B5F9F44-5A96-42F1-8974-A0DE61454F8F}" srcOrd="1" destOrd="0" presId="urn:microsoft.com/office/officeart/2005/8/layout/cycle4"/>
    <dgm:cxn modelId="{AAF17E99-3105-4355-8AFD-A7D248960195}" type="presParOf" srcId="{BF5296BA-831B-44B2-9A74-E4D0BC02DEE4}" destId="{87ED2B0E-A642-4F4D-9282-5CE00D6A2A36}" srcOrd="1" destOrd="0" presId="urn:microsoft.com/office/officeart/2005/8/layout/cycle4"/>
    <dgm:cxn modelId="{A33E0A4B-F030-4E48-8267-91A0A71B04A0}" type="presParOf" srcId="{87ED2B0E-A642-4F4D-9282-5CE00D6A2A36}" destId="{91E185C7-04AC-4C96-B964-18AB2F37CAEB}" srcOrd="0" destOrd="0" presId="urn:microsoft.com/office/officeart/2005/8/layout/cycle4"/>
    <dgm:cxn modelId="{AB636BC9-21F4-4F20-BBF6-7D838E9D6A71}" type="presParOf" srcId="{87ED2B0E-A642-4F4D-9282-5CE00D6A2A36}" destId="{DFED8591-1D74-471C-AC7A-EEEC1B5B66C1}" srcOrd="1" destOrd="0" presId="urn:microsoft.com/office/officeart/2005/8/layout/cycle4"/>
    <dgm:cxn modelId="{F8228E23-78E8-4BC2-B288-407ED66E53FE}" type="presParOf" srcId="{BF5296BA-831B-44B2-9A74-E4D0BC02DEE4}" destId="{F854B6A2-909A-4BC4-9C6D-C76CE80F09F9}" srcOrd="2" destOrd="0" presId="urn:microsoft.com/office/officeart/2005/8/layout/cycle4"/>
    <dgm:cxn modelId="{55B51628-36D7-4B22-AD77-8056B4D7E990}" type="presParOf" srcId="{F854B6A2-909A-4BC4-9C6D-C76CE80F09F9}" destId="{E80B9DEF-2765-4134-A337-688D9311B16D}" srcOrd="0" destOrd="0" presId="urn:microsoft.com/office/officeart/2005/8/layout/cycle4"/>
    <dgm:cxn modelId="{489493A1-BC11-4D2E-812F-482E3E11F97F}" type="presParOf" srcId="{F854B6A2-909A-4BC4-9C6D-C76CE80F09F9}" destId="{5E3FD38D-F31A-4DCF-8363-A7E24A6AD7D1}" srcOrd="1" destOrd="0" presId="urn:microsoft.com/office/officeart/2005/8/layout/cycle4"/>
    <dgm:cxn modelId="{EA54F4A5-FCD7-4D24-B204-38B7F71B86D5}" type="presParOf" srcId="{BF5296BA-831B-44B2-9A74-E4D0BC02DEE4}" destId="{6EBC13CF-41C1-446B-9B8F-7C44A02D449D}" srcOrd="3" destOrd="0" presId="urn:microsoft.com/office/officeart/2005/8/layout/cycle4"/>
    <dgm:cxn modelId="{A755BEE0-7526-4ADD-9F4E-6D617AC82593}" type="presParOf" srcId="{6EBC13CF-41C1-446B-9B8F-7C44A02D449D}" destId="{399B960F-53C5-4E4E-ADA7-6D281BDA9D48}" srcOrd="0" destOrd="0" presId="urn:microsoft.com/office/officeart/2005/8/layout/cycle4"/>
    <dgm:cxn modelId="{22F3836D-5087-4B9D-B685-E165F3F13C02}" type="presParOf" srcId="{6EBC13CF-41C1-446B-9B8F-7C44A02D449D}" destId="{3C593F3E-58C9-457D-A040-057F3D8F7BAA}" srcOrd="1" destOrd="0" presId="urn:microsoft.com/office/officeart/2005/8/layout/cycle4"/>
    <dgm:cxn modelId="{4B99E1E9-02A6-4AFC-8974-2A420F870E9C}" type="presParOf" srcId="{BF5296BA-831B-44B2-9A74-E4D0BC02DEE4}" destId="{2AA7B2ED-1936-483E-A2DC-18E550A2DEA8}" srcOrd="4" destOrd="0" presId="urn:microsoft.com/office/officeart/2005/8/layout/cycle4"/>
    <dgm:cxn modelId="{ECA13875-D5C5-4C2E-9B0F-D46607931D8B}" type="presParOf" srcId="{26EF7802-037A-4D41-ADDD-D4536B61DEDA}" destId="{68EE6F75-8EF3-4781-A0AF-7EC5CE740AB2}" srcOrd="1" destOrd="0" presId="urn:microsoft.com/office/officeart/2005/8/layout/cycle4"/>
    <dgm:cxn modelId="{6895CA0A-26B9-4C20-8223-248BA0A56076}" type="presParOf" srcId="{68EE6F75-8EF3-4781-A0AF-7EC5CE740AB2}" destId="{70940CB9-E6E9-4426-8748-2F6FA51C13B5}" srcOrd="0" destOrd="0" presId="urn:microsoft.com/office/officeart/2005/8/layout/cycle4"/>
    <dgm:cxn modelId="{DC1C1C64-DC36-4FDC-B4F0-B1A0EC2F4AA7}" type="presParOf" srcId="{68EE6F75-8EF3-4781-A0AF-7EC5CE740AB2}" destId="{3824E84F-332C-4855-9DF9-31D02CDB63FD}" srcOrd="1" destOrd="0" presId="urn:microsoft.com/office/officeart/2005/8/layout/cycle4"/>
    <dgm:cxn modelId="{80C002EE-FFD1-4E7C-B572-44F342894013}" type="presParOf" srcId="{68EE6F75-8EF3-4781-A0AF-7EC5CE740AB2}" destId="{D6B12979-7377-4ADB-B36F-4376192A5A29}" srcOrd="2" destOrd="0" presId="urn:microsoft.com/office/officeart/2005/8/layout/cycle4"/>
    <dgm:cxn modelId="{8F0B4750-3144-4F19-9CF5-D4E3F6806430}" type="presParOf" srcId="{68EE6F75-8EF3-4781-A0AF-7EC5CE740AB2}" destId="{4ECB0887-B64F-44EB-85A7-E98A91A422C7}" srcOrd="3" destOrd="0" presId="urn:microsoft.com/office/officeart/2005/8/layout/cycle4"/>
    <dgm:cxn modelId="{0BCD27DC-B3F2-4713-9906-32D9AE4DE583}" type="presParOf" srcId="{68EE6F75-8EF3-4781-A0AF-7EC5CE740AB2}" destId="{092BC678-C862-46E4-B2E2-298E62833293}" srcOrd="4" destOrd="0" presId="urn:microsoft.com/office/officeart/2005/8/layout/cycle4"/>
    <dgm:cxn modelId="{FD048BD7-2C2A-4CC3-A79F-630026F33A34}" type="presParOf" srcId="{26EF7802-037A-4D41-ADDD-D4536B61DEDA}" destId="{C48E33E2-D330-4A12-BB4E-4DF24ECF446B}" srcOrd="2" destOrd="0" presId="urn:microsoft.com/office/officeart/2005/8/layout/cycle4"/>
    <dgm:cxn modelId="{11CD7379-4BE3-4EB1-B934-C86F2140B057}" type="presParOf" srcId="{26EF7802-037A-4D41-ADDD-D4536B61DEDA}" destId="{A3044A27-9373-42F2-B994-0113051ECEE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EA3D0C-FADA-4A46-B532-79DF8FD259A7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E57D3F69-AD5D-4B44-AD31-68DB32BA49AB}" type="pres">
      <dgm:prSet presAssocID="{F2EA3D0C-FADA-4A46-B532-79DF8FD259A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</dgm:ptLst>
  <dgm:cxnLst>
    <dgm:cxn modelId="{42E501D8-BF68-41DC-AB6A-DFD94895220D}" type="presOf" srcId="{F2EA3D0C-FADA-4A46-B532-79DF8FD259A7}" destId="{E57D3F69-AD5D-4B44-AD31-68DB32BA49AB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C1D0F8-BC1B-4F2D-9FD7-2771D0875C8D}" type="doc">
      <dgm:prSet loTypeId="urn:microsoft.com/office/officeart/2005/8/layout/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C196D009-ADA1-4236-8868-F05F1518FFEC}">
      <dgm:prSet phldrT="[Texto]" custT="1"/>
      <dgm:spPr/>
      <dgm:t>
        <a:bodyPr/>
        <a:lstStyle/>
        <a:p>
          <a:endParaRPr lang="es-MX" sz="2400" b="0" dirty="0">
            <a:latin typeface="Proxima Nova Rg" panose="02000506030000020004" pitchFamily="50" charset="0"/>
          </a:endParaRPr>
        </a:p>
        <a:p>
          <a:r>
            <a:rPr lang="es-MX" sz="2400" b="0" dirty="0">
              <a:latin typeface="Proxima Nova Rg" panose="02000506030000020004" pitchFamily="50" charset="0"/>
            </a:rPr>
            <a:t>Código de Ética</a:t>
          </a:r>
        </a:p>
        <a:p>
          <a:endParaRPr lang="es-MX" sz="2400" b="0" dirty="0">
            <a:latin typeface="Proxima Nova Rg" panose="02000506030000020004" pitchFamily="50" charset="0"/>
          </a:endParaRPr>
        </a:p>
      </dgm:t>
    </dgm:pt>
    <dgm:pt modelId="{6803855C-5BE8-4AF9-A88E-BAE93A23387E}" type="parTrans" cxnId="{E85208E9-0998-4DC0-9029-EEE5636DE29B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2B9CB234-EB80-41F7-A053-00E156679D11}" type="sibTrans" cxnId="{E85208E9-0998-4DC0-9029-EEE5636DE29B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4E29EAC5-9636-4EF6-A73C-92557718561A}">
      <dgm:prSet phldrT="[Texto]" custT="1"/>
      <dgm:spPr/>
      <dgm:t>
        <a:bodyPr/>
        <a:lstStyle/>
        <a:p>
          <a:r>
            <a:rPr lang="es-MX" sz="2400" dirty="0">
              <a:latin typeface="Proxima Nova Rg" panose="02000506030000020004" pitchFamily="50" charset="0"/>
            </a:rPr>
            <a:t>Reglas de Integridad</a:t>
          </a:r>
        </a:p>
      </dgm:t>
    </dgm:pt>
    <dgm:pt modelId="{1B53F86E-DAA5-45BE-A500-DD37DFEBEFCC}" type="parTrans" cxnId="{D781D797-7B6A-44AD-A34D-FAAFF9A7A36A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E798A6C-8D89-4277-B1E8-797E4DDDFD0B}" type="sibTrans" cxnId="{D781D797-7B6A-44AD-A34D-FAAFF9A7A36A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718025A-7CBA-44E7-9652-38CAE895F5BF}">
      <dgm:prSet phldrT="[Texto]" custT="1"/>
      <dgm:spPr/>
      <dgm:t>
        <a:bodyPr/>
        <a:lstStyle/>
        <a:p>
          <a:r>
            <a:rPr lang="es-MX" sz="2400" dirty="0">
              <a:latin typeface="Proxima Nova Rg" panose="02000506030000020004" pitchFamily="50" charset="0"/>
            </a:rPr>
            <a:t>Códigos de Conducta</a:t>
          </a:r>
        </a:p>
      </dgm:t>
    </dgm:pt>
    <dgm:pt modelId="{359EF462-29CC-4DD2-BBC0-05DC55EB4DAC}" type="parTrans" cxnId="{157F9F19-FEE0-4048-998A-04152AC0C278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78382D22-B5BA-4BF3-A100-6E2B7B6B77BE}" type="sibTrans" cxnId="{157F9F19-FEE0-4048-998A-04152AC0C278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B8C99AE9-5319-4C3E-9744-0F4A495CF7E0}">
      <dgm:prSet phldrT="[Texto]" custT="1"/>
      <dgm:spPr/>
      <dgm:t>
        <a:bodyPr/>
        <a:lstStyle/>
        <a:p>
          <a:r>
            <a:rPr lang="es-MX" sz="2400" dirty="0">
              <a:latin typeface="Proxima Nova Rg" panose="02000506030000020004" pitchFamily="50" charset="0"/>
            </a:rPr>
            <a:t>Lineamientos</a:t>
          </a:r>
        </a:p>
      </dgm:t>
    </dgm:pt>
    <dgm:pt modelId="{9DE49A82-729E-4491-BAEB-E90F5733E939}" type="parTrans" cxnId="{07AD5325-83A3-486C-BB21-14764342DBC1}">
      <dgm:prSet/>
      <dgm:spPr/>
      <dgm:t>
        <a:bodyPr/>
        <a:lstStyle/>
        <a:p>
          <a:endParaRPr lang="es-MX"/>
        </a:p>
      </dgm:t>
    </dgm:pt>
    <dgm:pt modelId="{D01D1118-771A-4B14-AB6C-75185BD7B69D}" type="sibTrans" cxnId="{07AD5325-83A3-486C-BB21-14764342DBC1}">
      <dgm:prSet/>
      <dgm:spPr/>
      <dgm:t>
        <a:bodyPr/>
        <a:lstStyle/>
        <a:p>
          <a:endParaRPr lang="es-MX"/>
        </a:p>
      </dgm:t>
    </dgm:pt>
    <dgm:pt modelId="{5706CC9F-57BD-4355-A924-7CB2658926D0}" type="pres">
      <dgm:prSet presAssocID="{4BC1D0F8-BC1B-4F2D-9FD7-2771D0875C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4D9204-7C64-414D-94A9-CBFB13524EAF}" type="pres">
      <dgm:prSet presAssocID="{C196D009-ADA1-4236-8868-F05F1518FFEC}" presName="parentLin" presStyleCnt="0"/>
      <dgm:spPr/>
    </dgm:pt>
    <dgm:pt modelId="{4E819745-88DF-418D-9710-F29C0F9B1E76}" type="pres">
      <dgm:prSet presAssocID="{C196D009-ADA1-4236-8868-F05F1518FFEC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E51042D6-F97C-433B-A5A3-7D32DB578BA8}" type="pres">
      <dgm:prSet presAssocID="{C196D009-ADA1-4236-8868-F05F1518FFEC}" presName="parentText" presStyleLbl="node1" presStyleIdx="0" presStyleCnt="4" custLinFactNeighborY="-387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D26862-82FE-444D-BD1A-50E3D52C245B}" type="pres">
      <dgm:prSet presAssocID="{C196D009-ADA1-4236-8868-F05F1518FFEC}" presName="negativeSpace" presStyleCnt="0"/>
      <dgm:spPr/>
    </dgm:pt>
    <dgm:pt modelId="{391744D5-1F51-4294-A9A2-39A9E3ACA331}" type="pres">
      <dgm:prSet presAssocID="{C196D009-ADA1-4236-8868-F05F1518FFEC}" presName="childText" presStyleLbl="conFgAcc1" presStyleIdx="0" presStyleCnt="4">
        <dgm:presLayoutVars>
          <dgm:bulletEnabled val="1"/>
        </dgm:presLayoutVars>
      </dgm:prSet>
      <dgm:spPr/>
    </dgm:pt>
    <dgm:pt modelId="{E9DF0705-9BB3-4DD4-B99D-E3D055B3FC0C}" type="pres">
      <dgm:prSet presAssocID="{2B9CB234-EB80-41F7-A053-00E156679D11}" presName="spaceBetweenRectangles" presStyleCnt="0"/>
      <dgm:spPr/>
    </dgm:pt>
    <dgm:pt modelId="{F5B34C33-4121-4BC1-AB11-E11143272FF9}" type="pres">
      <dgm:prSet presAssocID="{4E29EAC5-9636-4EF6-A73C-92557718561A}" presName="parentLin" presStyleCnt="0"/>
      <dgm:spPr/>
    </dgm:pt>
    <dgm:pt modelId="{63890853-58A9-42EF-BCE1-1DB3ADBA2611}" type="pres">
      <dgm:prSet presAssocID="{4E29EAC5-9636-4EF6-A73C-92557718561A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6DCDDA4E-08E5-4F82-8B28-F1BB54D08987}" type="pres">
      <dgm:prSet presAssocID="{4E29EAC5-9636-4EF6-A73C-92557718561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B39322-5F67-40C4-AD42-32E374619708}" type="pres">
      <dgm:prSet presAssocID="{4E29EAC5-9636-4EF6-A73C-92557718561A}" presName="negativeSpace" presStyleCnt="0"/>
      <dgm:spPr/>
    </dgm:pt>
    <dgm:pt modelId="{B415C71E-053A-4461-9557-6411CA21AE0A}" type="pres">
      <dgm:prSet presAssocID="{4E29EAC5-9636-4EF6-A73C-92557718561A}" presName="childText" presStyleLbl="conFgAcc1" presStyleIdx="1" presStyleCnt="4">
        <dgm:presLayoutVars>
          <dgm:bulletEnabled val="1"/>
        </dgm:presLayoutVars>
      </dgm:prSet>
      <dgm:spPr/>
    </dgm:pt>
    <dgm:pt modelId="{28CD3A8B-2D0A-4475-BBF5-7A92CF22D195}" type="pres">
      <dgm:prSet presAssocID="{3E798A6C-8D89-4277-B1E8-797E4DDDFD0B}" presName="spaceBetweenRectangles" presStyleCnt="0"/>
      <dgm:spPr/>
    </dgm:pt>
    <dgm:pt modelId="{98829A64-5A1C-45CC-8386-4DCDBE6BE3C9}" type="pres">
      <dgm:prSet presAssocID="{A718025A-7CBA-44E7-9652-38CAE895F5BF}" presName="parentLin" presStyleCnt="0"/>
      <dgm:spPr/>
    </dgm:pt>
    <dgm:pt modelId="{8293E805-A1E0-49E8-B7DB-DD603C4D2B71}" type="pres">
      <dgm:prSet presAssocID="{A718025A-7CBA-44E7-9652-38CAE895F5BF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AEF15031-E3C2-4E1E-A64B-E81250748284}" type="pres">
      <dgm:prSet presAssocID="{A718025A-7CBA-44E7-9652-38CAE895F5B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9522DC-2876-4ECC-8E6A-B0B57C2868CA}" type="pres">
      <dgm:prSet presAssocID="{A718025A-7CBA-44E7-9652-38CAE895F5BF}" presName="negativeSpace" presStyleCnt="0"/>
      <dgm:spPr/>
    </dgm:pt>
    <dgm:pt modelId="{15CD3702-85D8-4337-B8CD-004AC44AD222}" type="pres">
      <dgm:prSet presAssocID="{A718025A-7CBA-44E7-9652-38CAE895F5BF}" presName="childText" presStyleLbl="conFgAcc1" presStyleIdx="2" presStyleCnt="4" custLinFactNeighborY="20912">
        <dgm:presLayoutVars>
          <dgm:bulletEnabled val="1"/>
        </dgm:presLayoutVars>
      </dgm:prSet>
      <dgm:spPr>
        <a:noFill/>
      </dgm:spPr>
    </dgm:pt>
    <dgm:pt modelId="{65050193-2302-458F-B33E-56C06F341D92}" type="pres">
      <dgm:prSet presAssocID="{78382D22-B5BA-4BF3-A100-6E2B7B6B77BE}" presName="spaceBetweenRectangles" presStyleCnt="0"/>
      <dgm:spPr/>
    </dgm:pt>
    <dgm:pt modelId="{254B1C2A-B5A3-47A1-9445-BC656A8EE0E3}" type="pres">
      <dgm:prSet presAssocID="{B8C99AE9-5319-4C3E-9744-0F4A495CF7E0}" presName="parentLin" presStyleCnt="0"/>
      <dgm:spPr/>
    </dgm:pt>
    <dgm:pt modelId="{23CF51BD-4A02-4CE2-92AA-78108B06BAEE}" type="pres">
      <dgm:prSet presAssocID="{B8C99AE9-5319-4C3E-9744-0F4A495CF7E0}" presName="parentLeftMargin" presStyleLbl="node1" presStyleIdx="2" presStyleCnt="4"/>
      <dgm:spPr/>
      <dgm:t>
        <a:bodyPr/>
        <a:lstStyle/>
        <a:p>
          <a:endParaRPr lang="es-MX"/>
        </a:p>
      </dgm:t>
    </dgm:pt>
    <dgm:pt modelId="{51F5FED1-DEF6-4335-BD1A-77917A34DE99}" type="pres">
      <dgm:prSet presAssocID="{B8C99AE9-5319-4C3E-9744-0F4A495CF7E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3B753F5-F3F0-415B-AB3D-1322D33F63A3}" type="pres">
      <dgm:prSet presAssocID="{B8C99AE9-5319-4C3E-9744-0F4A495CF7E0}" presName="negativeSpace" presStyleCnt="0"/>
      <dgm:spPr/>
    </dgm:pt>
    <dgm:pt modelId="{12876C30-2690-418F-BC59-67EBADDE6FA6}" type="pres">
      <dgm:prSet presAssocID="{B8C99AE9-5319-4C3E-9744-0F4A495CF7E0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10E100AE-900F-436C-9DAF-A97170550686}" type="presOf" srcId="{A718025A-7CBA-44E7-9652-38CAE895F5BF}" destId="{8293E805-A1E0-49E8-B7DB-DD603C4D2B71}" srcOrd="0" destOrd="0" presId="urn:microsoft.com/office/officeart/2005/8/layout/list1"/>
    <dgm:cxn modelId="{C99BF974-E836-42C3-85C8-27473445BD19}" type="presOf" srcId="{C196D009-ADA1-4236-8868-F05F1518FFEC}" destId="{4E819745-88DF-418D-9710-F29C0F9B1E76}" srcOrd="0" destOrd="0" presId="urn:microsoft.com/office/officeart/2005/8/layout/list1"/>
    <dgm:cxn modelId="{3E43467F-21C1-4B93-8935-21CA1F9190ED}" type="presOf" srcId="{4E29EAC5-9636-4EF6-A73C-92557718561A}" destId="{63890853-58A9-42EF-BCE1-1DB3ADBA2611}" srcOrd="0" destOrd="0" presId="urn:microsoft.com/office/officeart/2005/8/layout/list1"/>
    <dgm:cxn modelId="{E6CAE815-5831-486C-AEFF-D77F9976D2CF}" type="presOf" srcId="{B8C99AE9-5319-4C3E-9744-0F4A495CF7E0}" destId="{51F5FED1-DEF6-4335-BD1A-77917A34DE99}" srcOrd="1" destOrd="0" presId="urn:microsoft.com/office/officeart/2005/8/layout/list1"/>
    <dgm:cxn modelId="{D781D797-7B6A-44AD-A34D-FAAFF9A7A36A}" srcId="{4BC1D0F8-BC1B-4F2D-9FD7-2771D0875C8D}" destId="{4E29EAC5-9636-4EF6-A73C-92557718561A}" srcOrd="1" destOrd="0" parTransId="{1B53F86E-DAA5-45BE-A500-DD37DFEBEFCC}" sibTransId="{3E798A6C-8D89-4277-B1E8-797E4DDDFD0B}"/>
    <dgm:cxn modelId="{E85208E9-0998-4DC0-9029-EEE5636DE29B}" srcId="{4BC1D0F8-BC1B-4F2D-9FD7-2771D0875C8D}" destId="{C196D009-ADA1-4236-8868-F05F1518FFEC}" srcOrd="0" destOrd="0" parTransId="{6803855C-5BE8-4AF9-A88E-BAE93A23387E}" sibTransId="{2B9CB234-EB80-41F7-A053-00E156679D11}"/>
    <dgm:cxn modelId="{45810B75-11B7-4A32-BED2-B1E1B0350B0F}" type="presOf" srcId="{B8C99AE9-5319-4C3E-9744-0F4A495CF7E0}" destId="{23CF51BD-4A02-4CE2-92AA-78108B06BAEE}" srcOrd="0" destOrd="0" presId="urn:microsoft.com/office/officeart/2005/8/layout/list1"/>
    <dgm:cxn modelId="{98B70FAC-3B92-4DAD-95A9-1A3D629563A2}" type="presOf" srcId="{4BC1D0F8-BC1B-4F2D-9FD7-2771D0875C8D}" destId="{5706CC9F-57BD-4355-A924-7CB2658926D0}" srcOrd="0" destOrd="0" presId="urn:microsoft.com/office/officeart/2005/8/layout/list1"/>
    <dgm:cxn modelId="{D4472CC1-B197-4904-A124-65E704EC3EEB}" type="presOf" srcId="{C196D009-ADA1-4236-8868-F05F1518FFEC}" destId="{E51042D6-F97C-433B-A5A3-7D32DB578BA8}" srcOrd="1" destOrd="0" presId="urn:microsoft.com/office/officeart/2005/8/layout/list1"/>
    <dgm:cxn modelId="{157F9F19-FEE0-4048-998A-04152AC0C278}" srcId="{4BC1D0F8-BC1B-4F2D-9FD7-2771D0875C8D}" destId="{A718025A-7CBA-44E7-9652-38CAE895F5BF}" srcOrd="2" destOrd="0" parTransId="{359EF462-29CC-4DD2-BBC0-05DC55EB4DAC}" sibTransId="{78382D22-B5BA-4BF3-A100-6E2B7B6B77BE}"/>
    <dgm:cxn modelId="{07AD5325-83A3-486C-BB21-14764342DBC1}" srcId="{4BC1D0F8-BC1B-4F2D-9FD7-2771D0875C8D}" destId="{B8C99AE9-5319-4C3E-9744-0F4A495CF7E0}" srcOrd="3" destOrd="0" parTransId="{9DE49A82-729E-4491-BAEB-E90F5733E939}" sibTransId="{D01D1118-771A-4B14-AB6C-75185BD7B69D}"/>
    <dgm:cxn modelId="{2D338AAB-3E23-4099-B8E2-ADCDB3B94B23}" type="presOf" srcId="{A718025A-7CBA-44E7-9652-38CAE895F5BF}" destId="{AEF15031-E3C2-4E1E-A64B-E81250748284}" srcOrd="1" destOrd="0" presId="urn:microsoft.com/office/officeart/2005/8/layout/list1"/>
    <dgm:cxn modelId="{8FD38212-1E01-487A-922A-DED4B45B6108}" type="presOf" srcId="{4E29EAC5-9636-4EF6-A73C-92557718561A}" destId="{6DCDDA4E-08E5-4F82-8B28-F1BB54D08987}" srcOrd="1" destOrd="0" presId="urn:microsoft.com/office/officeart/2005/8/layout/list1"/>
    <dgm:cxn modelId="{B4C28160-7D18-4F2F-A137-9860EF51331F}" type="presParOf" srcId="{5706CC9F-57BD-4355-A924-7CB2658926D0}" destId="{2C4D9204-7C64-414D-94A9-CBFB13524EAF}" srcOrd="0" destOrd="0" presId="urn:microsoft.com/office/officeart/2005/8/layout/list1"/>
    <dgm:cxn modelId="{812B183A-A844-4AA8-9885-11D5870942DA}" type="presParOf" srcId="{2C4D9204-7C64-414D-94A9-CBFB13524EAF}" destId="{4E819745-88DF-418D-9710-F29C0F9B1E76}" srcOrd="0" destOrd="0" presId="urn:microsoft.com/office/officeart/2005/8/layout/list1"/>
    <dgm:cxn modelId="{B20D61EE-837D-47D5-AB2E-7DAE936BDD2A}" type="presParOf" srcId="{2C4D9204-7C64-414D-94A9-CBFB13524EAF}" destId="{E51042D6-F97C-433B-A5A3-7D32DB578BA8}" srcOrd="1" destOrd="0" presId="urn:microsoft.com/office/officeart/2005/8/layout/list1"/>
    <dgm:cxn modelId="{9C3A3041-33CC-41D0-9283-CFCD4B63CEEF}" type="presParOf" srcId="{5706CC9F-57BD-4355-A924-7CB2658926D0}" destId="{D6D26862-82FE-444D-BD1A-50E3D52C245B}" srcOrd="1" destOrd="0" presId="urn:microsoft.com/office/officeart/2005/8/layout/list1"/>
    <dgm:cxn modelId="{16BC8EFA-44BB-4B0D-AEB8-0E2E65B3A8DC}" type="presParOf" srcId="{5706CC9F-57BD-4355-A924-7CB2658926D0}" destId="{391744D5-1F51-4294-A9A2-39A9E3ACA331}" srcOrd="2" destOrd="0" presId="urn:microsoft.com/office/officeart/2005/8/layout/list1"/>
    <dgm:cxn modelId="{F23F8077-F7F2-4289-B219-EC96C29D3537}" type="presParOf" srcId="{5706CC9F-57BD-4355-A924-7CB2658926D0}" destId="{E9DF0705-9BB3-4DD4-B99D-E3D055B3FC0C}" srcOrd="3" destOrd="0" presId="urn:microsoft.com/office/officeart/2005/8/layout/list1"/>
    <dgm:cxn modelId="{9433DA9B-1F24-4309-9A80-8180A8B3EFDA}" type="presParOf" srcId="{5706CC9F-57BD-4355-A924-7CB2658926D0}" destId="{F5B34C33-4121-4BC1-AB11-E11143272FF9}" srcOrd="4" destOrd="0" presId="urn:microsoft.com/office/officeart/2005/8/layout/list1"/>
    <dgm:cxn modelId="{FD01F8BD-72A6-424B-8549-481D4964C03B}" type="presParOf" srcId="{F5B34C33-4121-4BC1-AB11-E11143272FF9}" destId="{63890853-58A9-42EF-BCE1-1DB3ADBA2611}" srcOrd="0" destOrd="0" presId="urn:microsoft.com/office/officeart/2005/8/layout/list1"/>
    <dgm:cxn modelId="{BFEF43C9-7457-43BB-BC05-D3DEECCD0CD0}" type="presParOf" srcId="{F5B34C33-4121-4BC1-AB11-E11143272FF9}" destId="{6DCDDA4E-08E5-4F82-8B28-F1BB54D08987}" srcOrd="1" destOrd="0" presId="urn:microsoft.com/office/officeart/2005/8/layout/list1"/>
    <dgm:cxn modelId="{2749E9FA-CF1F-4138-8A9A-54B4B96FB1B2}" type="presParOf" srcId="{5706CC9F-57BD-4355-A924-7CB2658926D0}" destId="{FAB39322-5F67-40C4-AD42-32E374619708}" srcOrd="5" destOrd="0" presId="urn:microsoft.com/office/officeart/2005/8/layout/list1"/>
    <dgm:cxn modelId="{53FF5542-CF3A-4C04-93BA-EC6DF868202C}" type="presParOf" srcId="{5706CC9F-57BD-4355-A924-7CB2658926D0}" destId="{B415C71E-053A-4461-9557-6411CA21AE0A}" srcOrd="6" destOrd="0" presId="urn:microsoft.com/office/officeart/2005/8/layout/list1"/>
    <dgm:cxn modelId="{BAE57B66-DE59-4602-B279-EAB12D1D9EAE}" type="presParOf" srcId="{5706CC9F-57BD-4355-A924-7CB2658926D0}" destId="{28CD3A8B-2D0A-4475-BBF5-7A92CF22D195}" srcOrd="7" destOrd="0" presId="urn:microsoft.com/office/officeart/2005/8/layout/list1"/>
    <dgm:cxn modelId="{552D664B-34AF-4C5D-ACFB-56C833E86023}" type="presParOf" srcId="{5706CC9F-57BD-4355-A924-7CB2658926D0}" destId="{98829A64-5A1C-45CC-8386-4DCDBE6BE3C9}" srcOrd="8" destOrd="0" presId="urn:microsoft.com/office/officeart/2005/8/layout/list1"/>
    <dgm:cxn modelId="{47B612C0-837C-44A4-B9A6-159393EC67C2}" type="presParOf" srcId="{98829A64-5A1C-45CC-8386-4DCDBE6BE3C9}" destId="{8293E805-A1E0-49E8-B7DB-DD603C4D2B71}" srcOrd="0" destOrd="0" presId="urn:microsoft.com/office/officeart/2005/8/layout/list1"/>
    <dgm:cxn modelId="{B92B8F3E-F078-47DF-A03D-E5190D79010D}" type="presParOf" srcId="{98829A64-5A1C-45CC-8386-4DCDBE6BE3C9}" destId="{AEF15031-E3C2-4E1E-A64B-E81250748284}" srcOrd="1" destOrd="0" presId="urn:microsoft.com/office/officeart/2005/8/layout/list1"/>
    <dgm:cxn modelId="{9F71D388-5000-4081-BC30-6DB6BF640275}" type="presParOf" srcId="{5706CC9F-57BD-4355-A924-7CB2658926D0}" destId="{359522DC-2876-4ECC-8E6A-B0B57C2868CA}" srcOrd="9" destOrd="0" presId="urn:microsoft.com/office/officeart/2005/8/layout/list1"/>
    <dgm:cxn modelId="{B7A6CF1B-B8AA-4C8B-BAE9-2C921B3C220B}" type="presParOf" srcId="{5706CC9F-57BD-4355-A924-7CB2658926D0}" destId="{15CD3702-85D8-4337-B8CD-004AC44AD222}" srcOrd="10" destOrd="0" presId="urn:microsoft.com/office/officeart/2005/8/layout/list1"/>
    <dgm:cxn modelId="{99965509-51CB-46C4-85F0-C72848A49E1E}" type="presParOf" srcId="{5706CC9F-57BD-4355-A924-7CB2658926D0}" destId="{65050193-2302-458F-B33E-56C06F341D92}" srcOrd="11" destOrd="0" presId="urn:microsoft.com/office/officeart/2005/8/layout/list1"/>
    <dgm:cxn modelId="{73D65BD0-CE8C-4F73-89BA-175A24028C61}" type="presParOf" srcId="{5706CC9F-57BD-4355-A924-7CB2658926D0}" destId="{254B1C2A-B5A3-47A1-9445-BC656A8EE0E3}" srcOrd="12" destOrd="0" presId="urn:microsoft.com/office/officeart/2005/8/layout/list1"/>
    <dgm:cxn modelId="{76454C8B-4A6F-42DC-8574-56C8BE68B92D}" type="presParOf" srcId="{254B1C2A-B5A3-47A1-9445-BC656A8EE0E3}" destId="{23CF51BD-4A02-4CE2-92AA-78108B06BAEE}" srcOrd="0" destOrd="0" presId="urn:microsoft.com/office/officeart/2005/8/layout/list1"/>
    <dgm:cxn modelId="{4177E667-878F-4587-A3AD-B3CEEA992AFA}" type="presParOf" srcId="{254B1C2A-B5A3-47A1-9445-BC656A8EE0E3}" destId="{51F5FED1-DEF6-4335-BD1A-77917A34DE99}" srcOrd="1" destOrd="0" presId="urn:microsoft.com/office/officeart/2005/8/layout/list1"/>
    <dgm:cxn modelId="{2A8FBED4-0467-48D9-9563-60C824E13227}" type="presParOf" srcId="{5706CC9F-57BD-4355-A924-7CB2658926D0}" destId="{93B753F5-F3F0-415B-AB3D-1322D33F63A3}" srcOrd="13" destOrd="0" presId="urn:microsoft.com/office/officeart/2005/8/layout/list1"/>
    <dgm:cxn modelId="{D8E203AD-8CEC-45B0-9E7C-E387845FF9B0}" type="presParOf" srcId="{5706CC9F-57BD-4355-A924-7CB2658926D0}" destId="{12876C30-2690-418F-BC59-67EBADDE6FA6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572211-2791-48A7-A1B4-66B258EFD4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3" csCatId="accent3" phldr="1"/>
      <dgm:spPr/>
    </dgm:pt>
    <dgm:pt modelId="{B4FA0BAD-7FE9-4851-82AF-82752C97CA70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sz="2800" b="0" dirty="0">
              <a:solidFill>
                <a:schemeClr val="tx1"/>
              </a:solidFill>
            </a:rPr>
            <a:t>Propósitos Institucionales</a:t>
          </a:r>
        </a:p>
      </dgm:t>
    </dgm:pt>
    <dgm:pt modelId="{5A9B6160-9C1B-4054-80B2-F777B66F2CEC}" type="parTrans" cxnId="{219FD713-5E13-4F06-8B8F-5B39BD18C749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EEA42F7D-93FC-4FE4-825C-37D8D7E88C68}" type="sibTrans" cxnId="{219FD713-5E13-4F06-8B8F-5B39BD18C749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376F1805-FC1E-4FBF-9D2F-74ED6437FD9D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sz="2800" b="0" dirty="0">
              <a:solidFill>
                <a:schemeClr val="tx1"/>
              </a:solidFill>
            </a:rPr>
            <a:t>Principios y Valores</a:t>
          </a:r>
        </a:p>
      </dgm:t>
    </dgm:pt>
    <dgm:pt modelId="{572A60EE-13ED-4306-8095-5A549948FC33}" type="parTrans" cxnId="{F78A9FD2-98A7-40E3-8879-7937BB3AAC29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D35FDB8C-3F66-4CE9-AE86-0F22A7066722}" type="sibTrans" cxnId="{F78A9FD2-98A7-40E3-8879-7937BB3AAC29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A05F6780-31FF-4FBE-B3BE-5D49F3F833A6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sz="2800" b="0" dirty="0">
              <a:solidFill>
                <a:schemeClr val="tx1"/>
              </a:solidFill>
            </a:rPr>
            <a:t>Reglas de Integridad</a:t>
          </a:r>
        </a:p>
      </dgm:t>
    </dgm:pt>
    <dgm:pt modelId="{B6C4FCF7-2EB7-44A2-B860-6B0E2AFA9FF6}" type="parTrans" cxnId="{179032D7-9A2F-41FE-8A1D-31EC9EEF9157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DD07914C-26EB-4910-9175-9E55F8CF1841}" type="sibTrans" cxnId="{179032D7-9A2F-41FE-8A1D-31EC9EEF9157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EC84CF98-8F3A-4593-919D-1DE1E6D2E969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sz="2800" b="0" dirty="0">
              <a:solidFill>
                <a:schemeClr val="tx1"/>
              </a:solidFill>
            </a:rPr>
            <a:t>Responsabilidad y Compromiso</a:t>
          </a:r>
        </a:p>
      </dgm:t>
    </dgm:pt>
    <dgm:pt modelId="{ECCF692A-23CD-46A4-BD3A-AB31933AD9CB}" type="parTrans" cxnId="{14D83F25-DB1B-46D9-BA5F-F65062E93804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D11B9E2C-4DA4-4E9A-A027-BC7DC5EBAEEA}" type="sibTrans" cxnId="{14D83F25-DB1B-46D9-BA5F-F65062E93804}">
      <dgm:prSet/>
      <dgm:spPr/>
      <dgm:t>
        <a:bodyPr/>
        <a:lstStyle/>
        <a:p>
          <a:endParaRPr lang="es-MX" sz="2400" b="0">
            <a:solidFill>
              <a:schemeClr val="tx1"/>
            </a:solidFill>
          </a:endParaRPr>
        </a:p>
      </dgm:t>
    </dgm:pt>
    <dgm:pt modelId="{DD2AD61D-C86E-43A7-9E62-A66569C375F7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sz="2800" b="0" dirty="0">
              <a:solidFill>
                <a:schemeClr val="tx1"/>
              </a:solidFill>
            </a:rPr>
            <a:t>Promoción y difusión</a:t>
          </a:r>
        </a:p>
      </dgm:t>
    </dgm:pt>
    <dgm:pt modelId="{057293BD-C0B0-475C-AEEF-6333B3C0C830}" type="parTrans" cxnId="{1BFF85A5-42AA-4AE2-A5B5-5074F8DA95D6}">
      <dgm:prSet/>
      <dgm:spPr/>
      <dgm:t>
        <a:bodyPr/>
        <a:lstStyle/>
        <a:p>
          <a:endParaRPr lang="es-MX" sz="2400"/>
        </a:p>
      </dgm:t>
    </dgm:pt>
    <dgm:pt modelId="{AF86072E-C91D-4F3B-A199-A024714E98A9}" type="sibTrans" cxnId="{1BFF85A5-42AA-4AE2-A5B5-5074F8DA95D6}">
      <dgm:prSet/>
      <dgm:spPr/>
      <dgm:t>
        <a:bodyPr/>
        <a:lstStyle/>
        <a:p>
          <a:endParaRPr lang="es-MX" sz="2400"/>
        </a:p>
      </dgm:t>
    </dgm:pt>
    <dgm:pt modelId="{FBF0386D-DC46-4828-94DD-D373FCE59600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sz="2800" b="0" dirty="0">
              <a:solidFill>
                <a:schemeClr val="tx1"/>
              </a:solidFill>
            </a:rPr>
            <a:t>Código de Conducta</a:t>
          </a:r>
        </a:p>
      </dgm:t>
    </dgm:pt>
    <dgm:pt modelId="{3564D9D4-C801-4E08-AEB8-3A6529D941EE}" type="parTrans" cxnId="{E4CBAABE-3B20-4F8B-BC26-FDC6751772A2}">
      <dgm:prSet/>
      <dgm:spPr/>
      <dgm:t>
        <a:bodyPr/>
        <a:lstStyle/>
        <a:p>
          <a:endParaRPr lang="es-MX" sz="2400"/>
        </a:p>
      </dgm:t>
    </dgm:pt>
    <dgm:pt modelId="{5FFAEADF-4CD0-49C0-A433-E7DD9E0C6F28}" type="sibTrans" cxnId="{E4CBAABE-3B20-4F8B-BC26-FDC6751772A2}">
      <dgm:prSet/>
      <dgm:spPr/>
      <dgm:t>
        <a:bodyPr/>
        <a:lstStyle/>
        <a:p>
          <a:endParaRPr lang="es-MX" sz="2400"/>
        </a:p>
      </dgm:t>
    </dgm:pt>
    <dgm:pt modelId="{DB1EC0C3-E927-4C4D-9DD7-5A7D4FC93676}">
      <dgm:prSet phldrT="[Texto]" custT="1"/>
      <dgm:spPr>
        <a:solidFill>
          <a:srgbClr val="9BBB59">
            <a:lumMod val="60000"/>
            <a:lumOff val="4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47496" tIns="71120" rIns="71120" bIns="7112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Evaluación</a:t>
          </a:r>
        </a:p>
      </dgm:t>
    </dgm:pt>
    <dgm:pt modelId="{6AE2660B-0F12-4233-B3C3-C96FAA461281}" type="parTrans" cxnId="{E6F82264-3455-4B6B-A712-2860C8B1B7BC}">
      <dgm:prSet/>
      <dgm:spPr/>
      <dgm:t>
        <a:bodyPr/>
        <a:lstStyle/>
        <a:p>
          <a:endParaRPr lang="es-MX"/>
        </a:p>
      </dgm:t>
    </dgm:pt>
    <dgm:pt modelId="{C666F5E7-5D95-45B4-963C-DE93BFA9B895}" type="sibTrans" cxnId="{E6F82264-3455-4B6B-A712-2860C8B1B7BC}">
      <dgm:prSet/>
      <dgm:spPr/>
      <dgm:t>
        <a:bodyPr/>
        <a:lstStyle/>
        <a:p>
          <a:endParaRPr lang="es-MX"/>
        </a:p>
      </dgm:t>
    </dgm:pt>
    <dgm:pt modelId="{B3B01DB3-364A-41F2-8BA9-F3E25D25F92D}" type="pres">
      <dgm:prSet presAssocID="{3D572211-2791-48A7-A1B4-66B258EFD45C}" presName="Name0" presStyleCnt="0">
        <dgm:presLayoutVars>
          <dgm:chMax val="7"/>
          <dgm:chPref val="7"/>
          <dgm:dir/>
        </dgm:presLayoutVars>
      </dgm:prSet>
      <dgm:spPr/>
    </dgm:pt>
    <dgm:pt modelId="{B82F4856-CFB0-4C96-898C-C8EA71CA115C}" type="pres">
      <dgm:prSet presAssocID="{3D572211-2791-48A7-A1B4-66B258EFD45C}" presName="Name1" presStyleCnt="0"/>
      <dgm:spPr/>
    </dgm:pt>
    <dgm:pt modelId="{206EE561-BABE-4D42-8AA8-86B036F84A7A}" type="pres">
      <dgm:prSet presAssocID="{3D572211-2791-48A7-A1B4-66B258EFD45C}" presName="cycle" presStyleCnt="0"/>
      <dgm:spPr/>
    </dgm:pt>
    <dgm:pt modelId="{598A44F1-5AE8-41A8-BBB1-0CADD36B920E}" type="pres">
      <dgm:prSet presAssocID="{3D572211-2791-48A7-A1B4-66B258EFD45C}" presName="srcNode" presStyleLbl="node1" presStyleIdx="0" presStyleCnt="7"/>
      <dgm:spPr/>
    </dgm:pt>
    <dgm:pt modelId="{057A674E-0614-47DA-B0FE-C1ACD0D285E8}" type="pres">
      <dgm:prSet presAssocID="{3D572211-2791-48A7-A1B4-66B258EFD45C}" presName="conn" presStyleLbl="parChTrans1D2" presStyleIdx="0" presStyleCnt="1"/>
      <dgm:spPr/>
      <dgm:t>
        <a:bodyPr/>
        <a:lstStyle/>
        <a:p>
          <a:endParaRPr lang="es-MX"/>
        </a:p>
      </dgm:t>
    </dgm:pt>
    <dgm:pt modelId="{CB27A3B6-85A5-493E-ACE8-B66D676E9D45}" type="pres">
      <dgm:prSet presAssocID="{3D572211-2791-48A7-A1B4-66B258EFD45C}" presName="extraNode" presStyleLbl="node1" presStyleIdx="0" presStyleCnt="7"/>
      <dgm:spPr/>
    </dgm:pt>
    <dgm:pt modelId="{8D4DC02B-A87C-4A4F-B7CD-5C6187510256}" type="pres">
      <dgm:prSet presAssocID="{3D572211-2791-48A7-A1B4-66B258EFD45C}" presName="dstNode" presStyleLbl="node1" presStyleIdx="0" presStyleCnt="7"/>
      <dgm:spPr/>
    </dgm:pt>
    <dgm:pt modelId="{F6221C53-5E7C-4CEB-9B53-00E5095A3443}" type="pres">
      <dgm:prSet presAssocID="{B4FA0BAD-7FE9-4851-82AF-82752C97CA7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5ABE9F-52AC-437A-ABE2-7995B7743711}" type="pres">
      <dgm:prSet presAssocID="{B4FA0BAD-7FE9-4851-82AF-82752C97CA70}" presName="accent_1" presStyleCnt="0"/>
      <dgm:spPr/>
    </dgm:pt>
    <dgm:pt modelId="{4C46BAFF-2ACE-413F-BFC4-1F2AB0AD5AC2}" type="pres">
      <dgm:prSet presAssocID="{B4FA0BAD-7FE9-4851-82AF-82752C97CA70}" presName="accentRepeatNode" presStyleLbl="solidFgAcc1" presStyleIdx="0" presStyleCnt="7"/>
      <dgm:spPr/>
    </dgm:pt>
    <dgm:pt modelId="{4F689EBE-CFAF-4C32-A3F8-ED5B7DAEC49B}" type="pres">
      <dgm:prSet presAssocID="{376F1805-FC1E-4FBF-9D2F-74ED6437FD9D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799052-0E8A-4B4C-BCFD-CF51734F944F}" type="pres">
      <dgm:prSet presAssocID="{376F1805-FC1E-4FBF-9D2F-74ED6437FD9D}" presName="accent_2" presStyleCnt="0"/>
      <dgm:spPr/>
    </dgm:pt>
    <dgm:pt modelId="{D8DDEC20-2225-4D63-827C-D4872D5F2CB5}" type="pres">
      <dgm:prSet presAssocID="{376F1805-FC1E-4FBF-9D2F-74ED6437FD9D}" presName="accentRepeatNode" presStyleLbl="solidFgAcc1" presStyleIdx="1" presStyleCnt="7"/>
      <dgm:spPr/>
    </dgm:pt>
    <dgm:pt modelId="{19ACF658-C56F-4FCA-B4FB-CA733371FEA9}" type="pres">
      <dgm:prSet presAssocID="{A05F6780-31FF-4FBE-B3BE-5D49F3F833A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247699-2CC0-426D-8234-33A367DA8091}" type="pres">
      <dgm:prSet presAssocID="{A05F6780-31FF-4FBE-B3BE-5D49F3F833A6}" presName="accent_3" presStyleCnt="0"/>
      <dgm:spPr/>
    </dgm:pt>
    <dgm:pt modelId="{2B886D74-5C12-4327-BC26-092B8F0976B2}" type="pres">
      <dgm:prSet presAssocID="{A05F6780-31FF-4FBE-B3BE-5D49F3F833A6}" presName="accentRepeatNode" presStyleLbl="solidFgAcc1" presStyleIdx="2" presStyleCnt="7"/>
      <dgm:spPr/>
    </dgm:pt>
    <dgm:pt modelId="{019E454B-131D-4E02-98F3-950158867F59}" type="pres">
      <dgm:prSet presAssocID="{EC84CF98-8F3A-4593-919D-1DE1E6D2E969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88D045-E4B9-48C4-9680-C6DBEADCD99E}" type="pres">
      <dgm:prSet presAssocID="{EC84CF98-8F3A-4593-919D-1DE1E6D2E969}" presName="accent_4" presStyleCnt="0"/>
      <dgm:spPr/>
    </dgm:pt>
    <dgm:pt modelId="{5C9044B4-3995-4553-A0A0-68E2EC76457C}" type="pres">
      <dgm:prSet presAssocID="{EC84CF98-8F3A-4593-919D-1DE1E6D2E969}" presName="accentRepeatNode" presStyleLbl="solidFgAcc1" presStyleIdx="3" presStyleCnt="7"/>
      <dgm:spPr/>
    </dgm:pt>
    <dgm:pt modelId="{1B80622F-89A0-40F1-89FE-755FE7D7594A}" type="pres">
      <dgm:prSet presAssocID="{DD2AD61D-C86E-43A7-9E62-A66569C375F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E0B913-68E8-4ED0-8EE6-E7E63E2165B9}" type="pres">
      <dgm:prSet presAssocID="{DD2AD61D-C86E-43A7-9E62-A66569C375F7}" presName="accent_5" presStyleCnt="0"/>
      <dgm:spPr/>
    </dgm:pt>
    <dgm:pt modelId="{4C78821F-3945-434D-8964-20F3AEE901CA}" type="pres">
      <dgm:prSet presAssocID="{DD2AD61D-C86E-43A7-9E62-A66569C375F7}" presName="accentRepeatNode" presStyleLbl="solidFgAcc1" presStyleIdx="4" presStyleCnt="7"/>
      <dgm:spPr/>
    </dgm:pt>
    <dgm:pt modelId="{9BFFFB12-8CC8-4951-9E93-DC5AFDA28C74}" type="pres">
      <dgm:prSet presAssocID="{FBF0386D-DC46-4828-94DD-D373FCE5960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98EA39-1D61-44F6-8902-CDDDA6021AB5}" type="pres">
      <dgm:prSet presAssocID="{FBF0386D-DC46-4828-94DD-D373FCE59600}" presName="accent_6" presStyleCnt="0"/>
      <dgm:spPr/>
    </dgm:pt>
    <dgm:pt modelId="{B9C71EC1-6B57-4620-8A5B-E1DCC3DD6006}" type="pres">
      <dgm:prSet presAssocID="{FBF0386D-DC46-4828-94DD-D373FCE59600}" presName="accentRepeatNode" presStyleLbl="solidFgAcc1" presStyleIdx="5" presStyleCnt="7"/>
      <dgm:spPr/>
    </dgm:pt>
    <dgm:pt modelId="{CAB01D1E-1997-491D-B376-AE744E390E15}" type="pres">
      <dgm:prSet presAssocID="{DB1EC0C3-E927-4C4D-9DD7-5A7D4FC93676}" presName="text_7" presStyleLbl="node1" presStyleIdx="6" presStyleCnt="7">
        <dgm:presLayoutVars>
          <dgm:bulletEnabled val="1"/>
        </dgm:presLayoutVars>
      </dgm:prSet>
      <dgm:spPr>
        <a:xfrm>
          <a:off x="337929" y="4160457"/>
          <a:ext cx="5982899" cy="437790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A20E92D3-3F7E-4A04-97DF-E9C9A9C9DD62}" type="pres">
      <dgm:prSet presAssocID="{DB1EC0C3-E927-4C4D-9DD7-5A7D4FC93676}" presName="accent_7" presStyleCnt="0"/>
      <dgm:spPr/>
    </dgm:pt>
    <dgm:pt modelId="{537CAAFE-0712-4CFD-A211-63FE1F43F664}" type="pres">
      <dgm:prSet presAssocID="{DB1EC0C3-E927-4C4D-9DD7-5A7D4FC93676}" presName="accentRepeatNode" presStyleLbl="solidFgAcc1" presStyleIdx="6" presStyleCnt="7"/>
      <dgm:spPr/>
    </dgm:pt>
  </dgm:ptLst>
  <dgm:cxnLst>
    <dgm:cxn modelId="{F4BF6904-AEF0-438D-9028-AD1F9387E7D3}" type="presOf" srcId="{3D572211-2791-48A7-A1B4-66B258EFD45C}" destId="{B3B01DB3-364A-41F2-8BA9-F3E25D25F92D}" srcOrd="0" destOrd="0" presId="urn:microsoft.com/office/officeart/2008/layout/VerticalCurvedList"/>
    <dgm:cxn modelId="{34CFD921-DF99-4742-8572-F6E59A10C45C}" type="presOf" srcId="{DB1EC0C3-E927-4C4D-9DD7-5A7D4FC93676}" destId="{CAB01D1E-1997-491D-B376-AE744E390E15}" srcOrd="0" destOrd="0" presId="urn:microsoft.com/office/officeart/2008/layout/VerticalCurvedList"/>
    <dgm:cxn modelId="{14D83F25-DB1B-46D9-BA5F-F65062E93804}" srcId="{3D572211-2791-48A7-A1B4-66B258EFD45C}" destId="{EC84CF98-8F3A-4593-919D-1DE1E6D2E969}" srcOrd="3" destOrd="0" parTransId="{ECCF692A-23CD-46A4-BD3A-AB31933AD9CB}" sibTransId="{D11B9E2C-4DA4-4E9A-A027-BC7DC5EBAEEA}"/>
    <dgm:cxn modelId="{219FD713-5E13-4F06-8B8F-5B39BD18C749}" srcId="{3D572211-2791-48A7-A1B4-66B258EFD45C}" destId="{B4FA0BAD-7FE9-4851-82AF-82752C97CA70}" srcOrd="0" destOrd="0" parTransId="{5A9B6160-9C1B-4054-80B2-F777B66F2CEC}" sibTransId="{EEA42F7D-93FC-4FE4-825C-37D8D7E88C68}"/>
    <dgm:cxn modelId="{179032D7-9A2F-41FE-8A1D-31EC9EEF9157}" srcId="{3D572211-2791-48A7-A1B4-66B258EFD45C}" destId="{A05F6780-31FF-4FBE-B3BE-5D49F3F833A6}" srcOrd="2" destOrd="0" parTransId="{B6C4FCF7-2EB7-44A2-B860-6B0E2AFA9FF6}" sibTransId="{DD07914C-26EB-4910-9175-9E55F8CF1841}"/>
    <dgm:cxn modelId="{32A8A401-9689-414B-9BFE-BBACFC10BF0B}" type="presOf" srcId="{FBF0386D-DC46-4828-94DD-D373FCE59600}" destId="{9BFFFB12-8CC8-4951-9E93-DC5AFDA28C74}" srcOrd="0" destOrd="0" presId="urn:microsoft.com/office/officeart/2008/layout/VerticalCurvedList"/>
    <dgm:cxn modelId="{A8E6B69A-4712-41FE-BA52-DF42CC6674A6}" type="presOf" srcId="{EC84CF98-8F3A-4593-919D-1DE1E6D2E969}" destId="{019E454B-131D-4E02-98F3-950158867F59}" srcOrd="0" destOrd="0" presId="urn:microsoft.com/office/officeart/2008/layout/VerticalCurvedList"/>
    <dgm:cxn modelId="{E6F82264-3455-4B6B-A712-2860C8B1B7BC}" srcId="{3D572211-2791-48A7-A1B4-66B258EFD45C}" destId="{DB1EC0C3-E927-4C4D-9DD7-5A7D4FC93676}" srcOrd="6" destOrd="0" parTransId="{6AE2660B-0F12-4233-B3C3-C96FAA461281}" sibTransId="{C666F5E7-5D95-45B4-963C-DE93BFA9B895}"/>
    <dgm:cxn modelId="{E4CBAABE-3B20-4F8B-BC26-FDC6751772A2}" srcId="{3D572211-2791-48A7-A1B4-66B258EFD45C}" destId="{FBF0386D-DC46-4828-94DD-D373FCE59600}" srcOrd="5" destOrd="0" parTransId="{3564D9D4-C801-4E08-AEB8-3A6529D941EE}" sibTransId="{5FFAEADF-4CD0-49C0-A433-E7DD9E0C6F28}"/>
    <dgm:cxn modelId="{17ABBB1A-D28E-4782-8B8B-DBC294DF67EA}" type="presOf" srcId="{A05F6780-31FF-4FBE-B3BE-5D49F3F833A6}" destId="{19ACF658-C56F-4FCA-B4FB-CA733371FEA9}" srcOrd="0" destOrd="0" presId="urn:microsoft.com/office/officeart/2008/layout/VerticalCurvedList"/>
    <dgm:cxn modelId="{1DFA70B5-CDE2-4C39-B19D-221BDCF63901}" type="presOf" srcId="{B4FA0BAD-7FE9-4851-82AF-82752C97CA70}" destId="{F6221C53-5E7C-4CEB-9B53-00E5095A3443}" srcOrd="0" destOrd="0" presId="urn:microsoft.com/office/officeart/2008/layout/VerticalCurvedList"/>
    <dgm:cxn modelId="{C0F220E4-6F78-4D7D-84A6-4BEA8AA0D3CE}" type="presOf" srcId="{EEA42F7D-93FC-4FE4-825C-37D8D7E88C68}" destId="{057A674E-0614-47DA-B0FE-C1ACD0D285E8}" srcOrd="0" destOrd="0" presId="urn:microsoft.com/office/officeart/2008/layout/VerticalCurvedList"/>
    <dgm:cxn modelId="{1BFF85A5-42AA-4AE2-A5B5-5074F8DA95D6}" srcId="{3D572211-2791-48A7-A1B4-66B258EFD45C}" destId="{DD2AD61D-C86E-43A7-9E62-A66569C375F7}" srcOrd="4" destOrd="0" parTransId="{057293BD-C0B0-475C-AEEF-6333B3C0C830}" sibTransId="{AF86072E-C91D-4F3B-A199-A024714E98A9}"/>
    <dgm:cxn modelId="{F78A9FD2-98A7-40E3-8879-7937BB3AAC29}" srcId="{3D572211-2791-48A7-A1B4-66B258EFD45C}" destId="{376F1805-FC1E-4FBF-9D2F-74ED6437FD9D}" srcOrd="1" destOrd="0" parTransId="{572A60EE-13ED-4306-8095-5A549948FC33}" sibTransId="{D35FDB8C-3F66-4CE9-AE86-0F22A7066722}"/>
    <dgm:cxn modelId="{F059C2FE-83D7-4AA2-841D-BBBB2F7AE3A1}" type="presOf" srcId="{DD2AD61D-C86E-43A7-9E62-A66569C375F7}" destId="{1B80622F-89A0-40F1-89FE-755FE7D7594A}" srcOrd="0" destOrd="0" presId="urn:microsoft.com/office/officeart/2008/layout/VerticalCurvedList"/>
    <dgm:cxn modelId="{0350BCE6-1BE8-4F2B-9143-B90B9AA54CB9}" type="presOf" srcId="{376F1805-FC1E-4FBF-9D2F-74ED6437FD9D}" destId="{4F689EBE-CFAF-4C32-A3F8-ED5B7DAEC49B}" srcOrd="0" destOrd="0" presId="urn:microsoft.com/office/officeart/2008/layout/VerticalCurvedList"/>
    <dgm:cxn modelId="{6289D175-4E03-47C4-AAE7-EE4013C333D3}" type="presParOf" srcId="{B3B01DB3-364A-41F2-8BA9-F3E25D25F92D}" destId="{B82F4856-CFB0-4C96-898C-C8EA71CA115C}" srcOrd="0" destOrd="0" presId="urn:microsoft.com/office/officeart/2008/layout/VerticalCurvedList"/>
    <dgm:cxn modelId="{FDE7F71D-C3AC-482D-92DA-833CCA71AE25}" type="presParOf" srcId="{B82F4856-CFB0-4C96-898C-C8EA71CA115C}" destId="{206EE561-BABE-4D42-8AA8-86B036F84A7A}" srcOrd="0" destOrd="0" presId="urn:microsoft.com/office/officeart/2008/layout/VerticalCurvedList"/>
    <dgm:cxn modelId="{CFF697C8-9252-4776-9951-D9EE6DBC23A1}" type="presParOf" srcId="{206EE561-BABE-4D42-8AA8-86B036F84A7A}" destId="{598A44F1-5AE8-41A8-BBB1-0CADD36B920E}" srcOrd="0" destOrd="0" presId="urn:microsoft.com/office/officeart/2008/layout/VerticalCurvedList"/>
    <dgm:cxn modelId="{29AC1DCE-EE3A-4ECB-B4CE-E9CEB3D15680}" type="presParOf" srcId="{206EE561-BABE-4D42-8AA8-86B036F84A7A}" destId="{057A674E-0614-47DA-B0FE-C1ACD0D285E8}" srcOrd="1" destOrd="0" presId="urn:microsoft.com/office/officeart/2008/layout/VerticalCurvedList"/>
    <dgm:cxn modelId="{A15D78F2-3B2B-4728-B01D-0C10A3D05106}" type="presParOf" srcId="{206EE561-BABE-4D42-8AA8-86B036F84A7A}" destId="{CB27A3B6-85A5-493E-ACE8-B66D676E9D45}" srcOrd="2" destOrd="0" presId="urn:microsoft.com/office/officeart/2008/layout/VerticalCurvedList"/>
    <dgm:cxn modelId="{641C7AF3-F9E4-493A-982E-2251B196100E}" type="presParOf" srcId="{206EE561-BABE-4D42-8AA8-86B036F84A7A}" destId="{8D4DC02B-A87C-4A4F-B7CD-5C6187510256}" srcOrd="3" destOrd="0" presId="urn:microsoft.com/office/officeart/2008/layout/VerticalCurvedList"/>
    <dgm:cxn modelId="{9D2FF1AE-4179-4D00-A767-8627448C30F3}" type="presParOf" srcId="{B82F4856-CFB0-4C96-898C-C8EA71CA115C}" destId="{F6221C53-5E7C-4CEB-9B53-00E5095A3443}" srcOrd="1" destOrd="0" presId="urn:microsoft.com/office/officeart/2008/layout/VerticalCurvedList"/>
    <dgm:cxn modelId="{BC8CF5DF-3A88-4CB9-8B2D-21D882873574}" type="presParOf" srcId="{B82F4856-CFB0-4C96-898C-C8EA71CA115C}" destId="{225ABE9F-52AC-437A-ABE2-7995B7743711}" srcOrd="2" destOrd="0" presId="urn:microsoft.com/office/officeart/2008/layout/VerticalCurvedList"/>
    <dgm:cxn modelId="{3FC01839-778D-454C-A8FB-124868D18660}" type="presParOf" srcId="{225ABE9F-52AC-437A-ABE2-7995B7743711}" destId="{4C46BAFF-2ACE-413F-BFC4-1F2AB0AD5AC2}" srcOrd="0" destOrd="0" presId="urn:microsoft.com/office/officeart/2008/layout/VerticalCurvedList"/>
    <dgm:cxn modelId="{BB88CD0F-4607-43AF-A0BF-A5C4281EA65C}" type="presParOf" srcId="{B82F4856-CFB0-4C96-898C-C8EA71CA115C}" destId="{4F689EBE-CFAF-4C32-A3F8-ED5B7DAEC49B}" srcOrd="3" destOrd="0" presId="urn:microsoft.com/office/officeart/2008/layout/VerticalCurvedList"/>
    <dgm:cxn modelId="{FD521017-0C29-4F28-80F7-2234018038E9}" type="presParOf" srcId="{B82F4856-CFB0-4C96-898C-C8EA71CA115C}" destId="{9B799052-0E8A-4B4C-BCFD-CF51734F944F}" srcOrd="4" destOrd="0" presId="urn:microsoft.com/office/officeart/2008/layout/VerticalCurvedList"/>
    <dgm:cxn modelId="{47CDBB35-0B22-4854-B895-B9FCB3EAD663}" type="presParOf" srcId="{9B799052-0E8A-4B4C-BCFD-CF51734F944F}" destId="{D8DDEC20-2225-4D63-827C-D4872D5F2CB5}" srcOrd="0" destOrd="0" presId="urn:microsoft.com/office/officeart/2008/layout/VerticalCurvedList"/>
    <dgm:cxn modelId="{3D572250-4A94-4CC4-94AB-20584469D49F}" type="presParOf" srcId="{B82F4856-CFB0-4C96-898C-C8EA71CA115C}" destId="{19ACF658-C56F-4FCA-B4FB-CA733371FEA9}" srcOrd="5" destOrd="0" presId="urn:microsoft.com/office/officeart/2008/layout/VerticalCurvedList"/>
    <dgm:cxn modelId="{075C4FDB-5D42-47B8-B3F3-56A6A49C8A16}" type="presParOf" srcId="{B82F4856-CFB0-4C96-898C-C8EA71CA115C}" destId="{10247699-2CC0-426D-8234-33A367DA8091}" srcOrd="6" destOrd="0" presId="urn:microsoft.com/office/officeart/2008/layout/VerticalCurvedList"/>
    <dgm:cxn modelId="{BCE8BABE-387E-4117-81B2-69C78F93F58F}" type="presParOf" srcId="{10247699-2CC0-426D-8234-33A367DA8091}" destId="{2B886D74-5C12-4327-BC26-092B8F0976B2}" srcOrd="0" destOrd="0" presId="urn:microsoft.com/office/officeart/2008/layout/VerticalCurvedList"/>
    <dgm:cxn modelId="{0740F7FF-E9D3-40F0-A843-C6C1E4484125}" type="presParOf" srcId="{B82F4856-CFB0-4C96-898C-C8EA71CA115C}" destId="{019E454B-131D-4E02-98F3-950158867F59}" srcOrd="7" destOrd="0" presId="urn:microsoft.com/office/officeart/2008/layout/VerticalCurvedList"/>
    <dgm:cxn modelId="{87752304-4247-4A75-AAF4-57838BC13F61}" type="presParOf" srcId="{B82F4856-CFB0-4C96-898C-C8EA71CA115C}" destId="{6188D045-E4B9-48C4-9680-C6DBEADCD99E}" srcOrd="8" destOrd="0" presId="urn:microsoft.com/office/officeart/2008/layout/VerticalCurvedList"/>
    <dgm:cxn modelId="{D59ABE02-E1F4-4007-8F24-2A8AD72D277C}" type="presParOf" srcId="{6188D045-E4B9-48C4-9680-C6DBEADCD99E}" destId="{5C9044B4-3995-4553-A0A0-68E2EC76457C}" srcOrd="0" destOrd="0" presId="urn:microsoft.com/office/officeart/2008/layout/VerticalCurvedList"/>
    <dgm:cxn modelId="{03AE183F-CF62-4F84-B6D9-A27F71792CBE}" type="presParOf" srcId="{B82F4856-CFB0-4C96-898C-C8EA71CA115C}" destId="{1B80622F-89A0-40F1-89FE-755FE7D7594A}" srcOrd="9" destOrd="0" presId="urn:microsoft.com/office/officeart/2008/layout/VerticalCurvedList"/>
    <dgm:cxn modelId="{40642AEE-F52D-468B-93F8-8FC2B5C779DB}" type="presParOf" srcId="{B82F4856-CFB0-4C96-898C-C8EA71CA115C}" destId="{90E0B913-68E8-4ED0-8EE6-E7E63E2165B9}" srcOrd="10" destOrd="0" presId="urn:microsoft.com/office/officeart/2008/layout/VerticalCurvedList"/>
    <dgm:cxn modelId="{5C977B65-6458-4D54-A14C-92696CCB521C}" type="presParOf" srcId="{90E0B913-68E8-4ED0-8EE6-E7E63E2165B9}" destId="{4C78821F-3945-434D-8964-20F3AEE901CA}" srcOrd="0" destOrd="0" presId="urn:microsoft.com/office/officeart/2008/layout/VerticalCurvedList"/>
    <dgm:cxn modelId="{ED130DE0-6285-49F7-86DB-37455DAB878D}" type="presParOf" srcId="{B82F4856-CFB0-4C96-898C-C8EA71CA115C}" destId="{9BFFFB12-8CC8-4951-9E93-DC5AFDA28C74}" srcOrd="11" destOrd="0" presId="urn:microsoft.com/office/officeart/2008/layout/VerticalCurvedList"/>
    <dgm:cxn modelId="{31D5C740-6A3E-4EB8-85AF-B58A4EDF0486}" type="presParOf" srcId="{B82F4856-CFB0-4C96-898C-C8EA71CA115C}" destId="{9498EA39-1D61-44F6-8902-CDDDA6021AB5}" srcOrd="12" destOrd="0" presId="urn:microsoft.com/office/officeart/2008/layout/VerticalCurvedList"/>
    <dgm:cxn modelId="{367A13E7-243E-4A5E-9C59-712871B48CC7}" type="presParOf" srcId="{9498EA39-1D61-44F6-8902-CDDDA6021AB5}" destId="{B9C71EC1-6B57-4620-8A5B-E1DCC3DD6006}" srcOrd="0" destOrd="0" presId="urn:microsoft.com/office/officeart/2008/layout/VerticalCurvedList"/>
    <dgm:cxn modelId="{AB422A42-CDD5-4D26-A387-856411F7B20B}" type="presParOf" srcId="{B82F4856-CFB0-4C96-898C-C8EA71CA115C}" destId="{CAB01D1E-1997-491D-B376-AE744E390E15}" srcOrd="13" destOrd="0" presId="urn:microsoft.com/office/officeart/2008/layout/VerticalCurvedList"/>
    <dgm:cxn modelId="{8131CFE8-EFA7-4019-ACCC-CA49CC69E257}" type="presParOf" srcId="{B82F4856-CFB0-4C96-898C-C8EA71CA115C}" destId="{A20E92D3-3F7E-4A04-97DF-E9C9A9C9DD62}" srcOrd="14" destOrd="0" presId="urn:microsoft.com/office/officeart/2008/layout/VerticalCurvedList"/>
    <dgm:cxn modelId="{513723FA-E46E-4AA8-81FF-869BCDA9CFC7}" type="presParOf" srcId="{A20E92D3-3F7E-4A04-97DF-E9C9A9C9DD62}" destId="{537CAAFE-0712-4CFD-A211-63FE1F43F6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EA3D0C-FADA-4A46-B532-79DF8FD259A7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E57D3F69-AD5D-4B44-AD31-68DB32BA49AB}" type="pres">
      <dgm:prSet presAssocID="{F2EA3D0C-FADA-4A46-B532-79DF8FD259A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</dgm:ptLst>
  <dgm:cxnLst>
    <dgm:cxn modelId="{42E501D8-BF68-41DC-AB6A-DFD94895220D}" type="presOf" srcId="{F2EA3D0C-FADA-4A46-B532-79DF8FD259A7}" destId="{E57D3F69-AD5D-4B44-AD31-68DB32BA49AB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C1D0F8-BC1B-4F2D-9FD7-2771D0875C8D}" type="doc">
      <dgm:prSet loTypeId="urn:microsoft.com/office/officeart/2005/8/layout/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C196D009-ADA1-4236-8868-F05F1518FFEC}">
      <dgm:prSet phldrT="[Texto]" custT="1"/>
      <dgm:spPr/>
      <dgm:t>
        <a:bodyPr/>
        <a:lstStyle/>
        <a:p>
          <a:endParaRPr lang="es-MX" sz="2400" b="0" dirty="0">
            <a:latin typeface="Proxima Nova Rg" panose="02000506030000020004" pitchFamily="50" charset="0"/>
          </a:endParaRPr>
        </a:p>
        <a:p>
          <a:r>
            <a:rPr lang="es-MX" sz="2400" b="0" dirty="0">
              <a:latin typeface="Proxima Nova Rg" panose="02000506030000020004" pitchFamily="50" charset="0"/>
            </a:rPr>
            <a:t>Código de Ética</a:t>
          </a:r>
        </a:p>
        <a:p>
          <a:endParaRPr lang="es-MX" sz="2400" b="0" dirty="0">
            <a:latin typeface="Proxima Nova Rg" panose="02000506030000020004" pitchFamily="50" charset="0"/>
          </a:endParaRPr>
        </a:p>
      </dgm:t>
    </dgm:pt>
    <dgm:pt modelId="{6803855C-5BE8-4AF9-A88E-BAE93A23387E}" type="parTrans" cxnId="{E85208E9-0998-4DC0-9029-EEE5636DE29B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2B9CB234-EB80-41F7-A053-00E156679D11}" type="sibTrans" cxnId="{E85208E9-0998-4DC0-9029-EEE5636DE29B}">
      <dgm:prSet/>
      <dgm:spPr/>
      <dgm:t>
        <a:bodyPr/>
        <a:lstStyle/>
        <a:p>
          <a:endParaRPr lang="es-MX" sz="2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5706CC9F-57BD-4355-A924-7CB2658926D0}" type="pres">
      <dgm:prSet presAssocID="{4BC1D0F8-BC1B-4F2D-9FD7-2771D0875C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4D9204-7C64-414D-94A9-CBFB13524EAF}" type="pres">
      <dgm:prSet presAssocID="{C196D009-ADA1-4236-8868-F05F1518FFEC}" presName="parentLin" presStyleCnt="0"/>
      <dgm:spPr/>
    </dgm:pt>
    <dgm:pt modelId="{4E819745-88DF-418D-9710-F29C0F9B1E76}" type="pres">
      <dgm:prSet presAssocID="{C196D009-ADA1-4236-8868-F05F1518FFEC}" presName="parentLeftMargin" presStyleLbl="node1" presStyleIdx="0" presStyleCnt="1"/>
      <dgm:spPr/>
      <dgm:t>
        <a:bodyPr/>
        <a:lstStyle/>
        <a:p>
          <a:endParaRPr lang="es-MX"/>
        </a:p>
      </dgm:t>
    </dgm:pt>
    <dgm:pt modelId="{E51042D6-F97C-433B-A5A3-7D32DB578BA8}" type="pres">
      <dgm:prSet presAssocID="{C196D009-ADA1-4236-8868-F05F1518FFEC}" presName="parentText" presStyleLbl="node1" presStyleIdx="0" presStyleCnt="1" custScaleX="118222" custScaleY="35297" custLinFactNeighborX="39516" custLinFactNeighborY="-6822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D26862-82FE-444D-BD1A-50E3D52C245B}" type="pres">
      <dgm:prSet presAssocID="{C196D009-ADA1-4236-8868-F05F1518FFEC}" presName="negativeSpace" presStyleCnt="0"/>
      <dgm:spPr/>
    </dgm:pt>
    <dgm:pt modelId="{391744D5-1F51-4294-A9A2-39A9E3ACA331}" type="pres">
      <dgm:prSet presAssocID="{C196D009-ADA1-4236-8868-F05F1518FFEC}" presName="childText" presStyleLbl="conFgAcc1" presStyleIdx="0" presStyleCnt="1" custLinFactNeighborX="-4298" custLinFactNeighborY="-79708">
        <dgm:presLayoutVars>
          <dgm:bulletEnabled val="1"/>
        </dgm:presLayoutVars>
      </dgm:prSet>
      <dgm:spPr/>
    </dgm:pt>
  </dgm:ptLst>
  <dgm:cxnLst>
    <dgm:cxn modelId="{98B70FAC-3B92-4DAD-95A9-1A3D629563A2}" type="presOf" srcId="{4BC1D0F8-BC1B-4F2D-9FD7-2771D0875C8D}" destId="{5706CC9F-57BD-4355-A924-7CB2658926D0}" srcOrd="0" destOrd="0" presId="urn:microsoft.com/office/officeart/2005/8/layout/list1"/>
    <dgm:cxn modelId="{D4472CC1-B197-4904-A124-65E704EC3EEB}" type="presOf" srcId="{C196D009-ADA1-4236-8868-F05F1518FFEC}" destId="{E51042D6-F97C-433B-A5A3-7D32DB578BA8}" srcOrd="1" destOrd="0" presId="urn:microsoft.com/office/officeart/2005/8/layout/list1"/>
    <dgm:cxn modelId="{E85208E9-0998-4DC0-9029-EEE5636DE29B}" srcId="{4BC1D0F8-BC1B-4F2D-9FD7-2771D0875C8D}" destId="{C196D009-ADA1-4236-8868-F05F1518FFEC}" srcOrd="0" destOrd="0" parTransId="{6803855C-5BE8-4AF9-A88E-BAE93A23387E}" sibTransId="{2B9CB234-EB80-41F7-A053-00E156679D11}"/>
    <dgm:cxn modelId="{C99BF974-E836-42C3-85C8-27473445BD19}" type="presOf" srcId="{C196D009-ADA1-4236-8868-F05F1518FFEC}" destId="{4E819745-88DF-418D-9710-F29C0F9B1E76}" srcOrd="0" destOrd="0" presId="urn:microsoft.com/office/officeart/2005/8/layout/list1"/>
    <dgm:cxn modelId="{B4C28160-7D18-4F2F-A137-9860EF51331F}" type="presParOf" srcId="{5706CC9F-57BD-4355-A924-7CB2658926D0}" destId="{2C4D9204-7C64-414D-94A9-CBFB13524EAF}" srcOrd="0" destOrd="0" presId="urn:microsoft.com/office/officeart/2005/8/layout/list1"/>
    <dgm:cxn modelId="{812B183A-A844-4AA8-9885-11D5870942DA}" type="presParOf" srcId="{2C4D9204-7C64-414D-94A9-CBFB13524EAF}" destId="{4E819745-88DF-418D-9710-F29C0F9B1E76}" srcOrd="0" destOrd="0" presId="urn:microsoft.com/office/officeart/2005/8/layout/list1"/>
    <dgm:cxn modelId="{B20D61EE-837D-47D5-AB2E-7DAE936BDD2A}" type="presParOf" srcId="{2C4D9204-7C64-414D-94A9-CBFB13524EAF}" destId="{E51042D6-F97C-433B-A5A3-7D32DB578BA8}" srcOrd="1" destOrd="0" presId="urn:microsoft.com/office/officeart/2005/8/layout/list1"/>
    <dgm:cxn modelId="{9C3A3041-33CC-41D0-9283-CFCD4B63CEEF}" type="presParOf" srcId="{5706CC9F-57BD-4355-A924-7CB2658926D0}" destId="{D6D26862-82FE-444D-BD1A-50E3D52C245B}" srcOrd="1" destOrd="0" presId="urn:microsoft.com/office/officeart/2005/8/layout/list1"/>
    <dgm:cxn modelId="{16BC8EFA-44BB-4B0D-AEB8-0E2E65B3A8DC}" type="presParOf" srcId="{5706CC9F-57BD-4355-A924-7CB2658926D0}" destId="{391744D5-1F51-4294-A9A2-39A9E3ACA331}" srcOrd="2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744D5-1F51-4294-A9A2-39A9E3ACA331}">
      <dsp:nvSpPr>
        <dsp:cNvPr id="0" name=""/>
        <dsp:cNvSpPr/>
      </dsp:nvSpPr>
      <dsp:spPr>
        <a:xfrm>
          <a:off x="0" y="33080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042D6-F97C-433B-A5A3-7D32DB578BA8}">
      <dsp:nvSpPr>
        <dsp:cNvPr id="0" name=""/>
        <dsp:cNvSpPr/>
      </dsp:nvSpPr>
      <dsp:spPr>
        <a:xfrm>
          <a:off x="157801" y="212727"/>
          <a:ext cx="2209227" cy="236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latin typeface="Proxima Nova Rg" panose="02000506030000020004" pitchFamily="50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Legalidad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latin typeface="Proxima Nova Rg" panose="02000506030000020004" pitchFamily="50" charset="0"/>
          </a:endParaRPr>
        </a:p>
      </dsp:txBody>
      <dsp:txXfrm>
        <a:off x="169329" y="224255"/>
        <a:ext cx="2186171" cy="213104"/>
      </dsp:txXfrm>
    </dsp:sp>
    <dsp:sp modelId="{B415C71E-053A-4461-9557-6411CA21AE0A}">
      <dsp:nvSpPr>
        <dsp:cNvPr id="0" name=""/>
        <dsp:cNvSpPr/>
      </dsp:nvSpPr>
      <dsp:spPr>
        <a:xfrm>
          <a:off x="0" y="69368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22751"/>
              <a:satOff val="-1535"/>
              <a:lumOff val="-2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DDA4E-08E5-4F82-8B28-F1BB54D08987}">
      <dsp:nvSpPr>
        <dsp:cNvPr id="0" name=""/>
        <dsp:cNvSpPr/>
      </dsp:nvSpPr>
      <dsp:spPr>
        <a:xfrm>
          <a:off x="157801" y="575607"/>
          <a:ext cx="2209227" cy="236160"/>
        </a:xfrm>
        <a:prstGeom prst="roundRect">
          <a:avLst/>
        </a:prstGeom>
        <a:solidFill>
          <a:schemeClr val="accent3">
            <a:hueOff val="1022751"/>
            <a:satOff val="-1535"/>
            <a:lumOff val="-2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Honradez</a:t>
          </a:r>
        </a:p>
      </dsp:txBody>
      <dsp:txXfrm>
        <a:off x="169329" y="587135"/>
        <a:ext cx="2186171" cy="213104"/>
      </dsp:txXfrm>
    </dsp:sp>
    <dsp:sp modelId="{15CD3702-85D8-4337-B8CD-004AC44AD222}">
      <dsp:nvSpPr>
        <dsp:cNvPr id="0" name=""/>
        <dsp:cNvSpPr/>
      </dsp:nvSpPr>
      <dsp:spPr>
        <a:xfrm>
          <a:off x="0" y="1065600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045503"/>
              <a:satOff val="-3069"/>
              <a:lumOff val="-4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15031-E3C2-4E1E-A64B-E81250748284}">
      <dsp:nvSpPr>
        <dsp:cNvPr id="0" name=""/>
        <dsp:cNvSpPr/>
      </dsp:nvSpPr>
      <dsp:spPr>
        <a:xfrm>
          <a:off x="157801" y="938487"/>
          <a:ext cx="2209227" cy="236160"/>
        </a:xfrm>
        <a:prstGeom prst="roundRect">
          <a:avLst/>
        </a:prstGeom>
        <a:solidFill>
          <a:schemeClr val="accent3">
            <a:hueOff val="2045503"/>
            <a:satOff val="-3069"/>
            <a:lumOff val="-4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Lealtad</a:t>
          </a:r>
        </a:p>
      </dsp:txBody>
      <dsp:txXfrm>
        <a:off x="169329" y="950015"/>
        <a:ext cx="2186171" cy="213104"/>
      </dsp:txXfrm>
    </dsp:sp>
    <dsp:sp modelId="{D1C44D16-A1C5-43B2-ADC8-1C04F9779960}">
      <dsp:nvSpPr>
        <dsp:cNvPr id="0" name=""/>
        <dsp:cNvSpPr/>
      </dsp:nvSpPr>
      <dsp:spPr>
        <a:xfrm>
          <a:off x="0" y="1455524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068254"/>
              <a:satOff val="-4604"/>
              <a:lumOff val="-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CE031-9C5E-4C35-BCA1-0419387D9733}">
      <dsp:nvSpPr>
        <dsp:cNvPr id="0" name=""/>
        <dsp:cNvSpPr/>
      </dsp:nvSpPr>
      <dsp:spPr>
        <a:xfrm>
          <a:off x="157801" y="1301367"/>
          <a:ext cx="2209227" cy="236160"/>
        </a:xfrm>
        <a:prstGeom prst="roundRect">
          <a:avLst/>
        </a:prstGeom>
        <a:solidFill>
          <a:schemeClr val="accent3">
            <a:hueOff val="3068254"/>
            <a:satOff val="-4604"/>
            <a:lumOff val="-7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Imparcialidad</a:t>
          </a:r>
        </a:p>
      </dsp:txBody>
      <dsp:txXfrm>
        <a:off x="169329" y="1312895"/>
        <a:ext cx="2186171" cy="213104"/>
      </dsp:txXfrm>
    </dsp:sp>
    <dsp:sp modelId="{C01C360A-685B-4626-8AAE-D20A33C79DC3}">
      <dsp:nvSpPr>
        <dsp:cNvPr id="0" name=""/>
        <dsp:cNvSpPr/>
      </dsp:nvSpPr>
      <dsp:spPr>
        <a:xfrm>
          <a:off x="0" y="178232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091005"/>
              <a:satOff val="-6138"/>
              <a:lumOff val="-9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07E6D-7D34-45E8-9788-49283B5407A4}">
      <dsp:nvSpPr>
        <dsp:cNvPr id="0" name=""/>
        <dsp:cNvSpPr/>
      </dsp:nvSpPr>
      <dsp:spPr>
        <a:xfrm>
          <a:off x="157801" y="1664247"/>
          <a:ext cx="2209227" cy="236160"/>
        </a:xfrm>
        <a:prstGeom prst="roundRect">
          <a:avLst/>
        </a:prstGeom>
        <a:solidFill>
          <a:schemeClr val="accent3">
            <a:hueOff val="4091005"/>
            <a:satOff val="-6138"/>
            <a:lumOff val="-9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Eficiencia</a:t>
          </a:r>
        </a:p>
      </dsp:txBody>
      <dsp:txXfrm>
        <a:off x="169329" y="1675775"/>
        <a:ext cx="2186171" cy="213104"/>
      </dsp:txXfrm>
    </dsp:sp>
    <dsp:sp modelId="{677E75AA-5C68-403F-BAD7-A45A37011771}">
      <dsp:nvSpPr>
        <dsp:cNvPr id="0" name=""/>
        <dsp:cNvSpPr/>
      </dsp:nvSpPr>
      <dsp:spPr>
        <a:xfrm>
          <a:off x="0" y="214520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113756"/>
              <a:satOff val="-7673"/>
              <a:lumOff val="-12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269EC-CDC3-4B6F-81BA-8610708CE011}">
      <dsp:nvSpPr>
        <dsp:cNvPr id="0" name=""/>
        <dsp:cNvSpPr/>
      </dsp:nvSpPr>
      <dsp:spPr>
        <a:xfrm>
          <a:off x="157801" y="2027127"/>
          <a:ext cx="2209227" cy="236160"/>
        </a:xfrm>
        <a:prstGeom prst="roundRect">
          <a:avLst/>
        </a:prstGeom>
        <a:solidFill>
          <a:schemeClr val="accent3">
            <a:hueOff val="5113756"/>
            <a:satOff val="-7673"/>
            <a:lumOff val="-12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Eficacia</a:t>
          </a:r>
        </a:p>
      </dsp:txBody>
      <dsp:txXfrm>
        <a:off x="169329" y="2038655"/>
        <a:ext cx="2186171" cy="213104"/>
      </dsp:txXfrm>
    </dsp:sp>
    <dsp:sp modelId="{99249876-141D-46A2-A806-05BC0EB886AA}">
      <dsp:nvSpPr>
        <dsp:cNvPr id="0" name=""/>
        <dsp:cNvSpPr/>
      </dsp:nvSpPr>
      <dsp:spPr>
        <a:xfrm>
          <a:off x="0" y="250808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136507"/>
              <a:satOff val="-9207"/>
              <a:lumOff val="-14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736B9-EF2A-40B6-A530-EA5558EF6B8E}">
      <dsp:nvSpPr>
        <dsp:cNvPr id="0" name=""/>
        <dsp:cNvSpPr/>
      </dsp:nvSpPr>
      <dsp:spPr>
        <a:xfrm>
          <a:off x="157801" y="2390007"/>
          <a:ext cx="2209227" cy="236160"/>
        </a:xfrm>
        <a:prstGeom prst="roundRect">
          <a:avLst/>
        </a:prstGeom>
        <a:solidFill>
          <a:schemeClr val="accent3">
            <a:hueOff val="6136507"/>
            <a:satOff val="-9207"/>
            <a:lumOff val="-14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Honestidad</a:t>
          </a:r>
        </a:p>
      </dsp:txBody>
      <dsp:txXfrm>
        <a:off x="169329" y="2401535"/>
        <a:ext cx="2186171" cy="213104"/>
      </dsp:txXfrm>
    </dsp:sp>
    <dsp:sp modelId="{989DA593-3E98-40C1-A418-EB568287D71F}">
      <dsp:nvSpPr>
        <dsp:cNvPr id="0" name=""/>
        <dsp:cNvSpPr/>
      </dsp:nvSpPr>
      <dsp:spPr>
        <a:xfrm>
          <a:off x="0" y="287096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159259"/>
              <a:satOff val="-10742"/>
              <a:lumOff val="-17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82185-CA1B-4970-AE8F-812E4ACBB0CF}">
      <dsp:nvSpPr>
        <dsp:cNvPr id="0" name=""/>
        <dsp:cNvSpPr/>
      </dsp:nvSpPr>
      <dsp:spPr>
        <a:xfrm>
          <a:off x="157801" y="2752887"/>
          <a:ext cx="2209227" cy="236160"/>
        </a:xfrm>
        <a:prstGeom prst="roundRect">
          <a:avLst/>
        </a:prstGeom>
        <a:solidFill>
          <a:schemeClr val="accent3">
            <a:hueOff val="7159259"/>
            <a:satOff val="-10742"/>
            <a:lumOff val="-17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Imparcialidad</a:t>
          </a:r>
        </a:p>
      </dsp:txBody>
      <dsp:txXfrm>
        <a:off x="169329" y="2764415"/>
        <a:ext cx="2186171" cy="213104"/>
      </dsp:txXfrm>
    </dsp:sp>
    <dsp:sp modelId="{F53C77E9-C81E-411F-B6D8-67E1DDAEA75E}">
      <dsp:nvSpPr>
        <dsp:cNvPr id="0" name=""/>
        <dsp:cNvSpPr/>
      </dsp:nvSpPr>
      <dsp:spPr>
        <a:xfrm>
          <a:off x="0" y="323384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182010"/>
              <a:satOff val="-12276"/>
              <a:lumOff val="-19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0B8DE-1B2C-40C2-AE4A-FD90A0764F2B}">
      <dsp:nvSpPr>
        <dsp:cNvPr id="0" name=""/>
        <dsp:cNvSpPr/>
      </dsp:nvSpPr>
      <dsp:spPr>
        <a:xfrm>
          <a:off x="157801" y="3115767"/>
          <a:ext cx="2209227" cy="236160"/>
        </a:xfrm>
        <a:prstGeom prst="roundRect">
          <a:avLst/>
        </a:prstGeom>
        <a:solidFill>
          <a:schemeClr val="accent3">
            <a:hueOff val="8182010"/>
            <a:satOff val="-12276"/>
            <a:lumOff val="-19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Liderazgo</a:t>
          </a:r>
        </a:p>
      </dsp:txBody>
      <dsp:txXfrm>
        <a:off x="169329" y="3127295"/>
        <a:ext cx="2186171" cy="213104"/>
      </dsp:txXfrm>
    </dsp:sp>
    <dsp:sp modelId="{1453EF77-A9F0-4F23-82F3-86C80B821507}">
      <dsp:nvSpPr>
        <dsp:cNvPr id="0" name=""/>
        <dsp:cNvSpPr/>
      </dsp:nvSpPr>
      <dsp:spPr>
        <a:xfrm>
          <a:off x="0" y="359672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204761"/>
              <a:satOff val="-13811"/>
              <a:lumOff val="-22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D90CB-B242-49D5-8BFA-0F1F77250D94}">
      <dsp:nvSpPr>
        <dsp:cNvPr id="0" name=""/>
        <dsp:cNvSpPr/>
      </dsp:nvSpPr>
      <dsp:spPr>
        <a:xfrm>
          <a:off x="157801" y="3478647"/>
          <a:ext cx="2209227" cy="236160"/>
        </a:xfrm>
        <a:prstGeom prst="roundRect">
          <a:avLst/>
        </a:prstGeom>
        <a:solidFill>
          <a:schemeClr val="accent3">
            <a:hueOff val="9204761"/>
            <a:satOff val="-13811"/>
            <a:lumOff val="-22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Proxima Nova Rg" panose="02000506030000020004" pitchFamily="50" charset="0"/>
            </a:rPr>
            <a:t>Rendición de Cuentas</a:t>
          </a:r>
        </a:p>
      </dsp:txBody>
      <dsp:txXfrm>
        <a:off x="169329" y="3490175"/>
        <a:ext cx="2186171" cy="213104"/>
      </dsp:txXfrm>
    </dsp:sp>
    <dsp:sp modelId="{662391D2-8CF1-441F-939D-050816458177}">
      <dsp:nvSpPr>
        <dsp:cNvPr id="0" name=""/>
        <dsp:cNvSpPr/>
      </dsp:nvSpPr>
      <dsp:spPr>
        <a:xfrm>
          <a:off x="0" y="395960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227513"/>
              <a:satOff val="-15345"/>
              <a:lumOff val="-24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1B993-55BA-4ED0-AD55-6AEB1AC54AD6}">
      <dsp:nvSpPr>
        <dsp:cNvPr id="0" name=""/>
        <dsp:cNvSpPr/>
      </dsp:nvSpPr>
      <dsp:spPr>
        <a:xfrm>
          <a:off x="157801" y="3841527"/>
          <a:ext cx="2209227" cy="236160"/>
        </a:xfrm>
        <a:prstGeom prst="roundRect">
          <a:avLst/>
        </a:prstGeom>
        <a:solidFill>
          <a:schemeClr val="accent3">
            <a:hueOff val="10227513"/>
            <a:satOff val="-15345"/>
            <a:lumOff val="-24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Respeto </a:t>
          </a:r>
        </a:p>
      </dsp:txBody>
      <dsp:txXfrm>
        <a:off x="169329" y="3853055"/>
        <a:ext cx="2186171" cy="213104"/>
      </dsp:txXfrm>
    </dsp:sp>
    <dsp:sp modelId="{92332501-9988-4E32-93CE-7E502229190B}">
      <dsp:nvSpPr>
        <dsp:cNvPr id="0" name=""/>
        <dsp:cNvSpPr/>
      </dsp:nvSpPr>
      <dsp:spPr>
        <a:xfrm>
          <a:off x="0" y="4322487"/>
          <a:ext cx="3156039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CF49D-F2D5-4767-BDA2-0685A31F29D7}">
      <dsp:nvSpPr>
        <dsp:cNvPr id="0" name=""/>
        <dsp:cNvSpPr/>
      </dsp:nvSpPr>
      <dsp:spPr>
        <a:xfrm>
          <a:off x="157801" y="4204407"/>
          <a:ext cx="2209227" cy="23616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504" tIns="0" rIns="8350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Transparencia </a:t>
          </a:r>
        </a:p>
      </dsp:txBody>
      <dsp:txXfrm>
        <a:off x="169329" y="4215935"/>
        <a:ext cx="2186171" cy="2131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744D5-1F51-4294-A9A2-39A9E3ACA331}">
      <dsp:nvSpPr>
        <dsp:cNvPr id="0" name=""/>
        <dsp:cNvSpPr/>
      </dsp:nvSpPr>
      <dsp:spPr>
        <a:xfrm>
          <a:off x="0" y="351866"/>
          <a:ext cx="282221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042D6-F97C-433B-A5A3-7D32DB578BA8}">
      <dsp:nvSpPr>
        <dsp:cNvPr id="0" name=""/>
        <dsp:cNvSpPr/>
      </dsp:nvSpPr>
      <dsp:spPr>
        <a:xfrm>
          <a:off x="141110" y="100946"/>
          <a:ext cx="1975549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1" tIns="0" rIns="746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 dirty="0">
            <a:latin typeface="Proxima Nova Rg" panose="02000506030000020004" pitchFamily="50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Proxima Nova Rg" panose="02000506030000020004" pitchFamily="50" charset="0"/>
            </a:rPr>
            <a:t>Interés Público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 dirty="0">
            <a:latin typeface="Proxima Nova Rg" panose="02000506030000020004" pitchFamily="50" charset="0"/>
          </a:endParaRPr>
        </a:p>
      </dsp:txBody>
      <dsp:txXfrm>
        <a:off x="165608" y="125444"/>
        <a:ext cx="1926553" cy="452844"/>
      </dsp:txXfrm>
    </dsp:sp>
    <dsp:sp modelId="{B415C71E-053A-4461-9557-6411CA21AE0A}">
      <dsp:nvSpPr>
        <dsp:cNvPr id="0" name=""/>
        <dsp:cNvSpPr/>
      </dsp:nvSpPr>
      <dsp:spPr>
        <a:xfrm>
          <a:off x="0" y="1122987"/>
          <a:ext cx="282221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DDA4E-08E5-4F82-8B28-F1BB54D08987}">
      <dsp:nvSpPr>
        <dsp:cNvPr id="0" name=""/>
        <dsp:cNvSpPr/>
      </dsp:nvSpPr>
      <dsp:spPr>
        <a:xfrm>
          <a:off x="141110" y="872067"/>
          <a:ext cx="1975549" cy="501840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1" tIns="0" rIns="746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Proxima Nova Rg" panose="02000506030000020004" pitchFamily="50" charset="0"/>
            </a:rPr>
            <a:t>Respeto a los Derechos Humanos</a:t>
          </a:r>
        </a:p>
      </dsp:txBody>
      <dsp:txXfrm>
        <a:off x="165608" y="896565"/>
        <a:ext cx="1926553" cy="452844"/>
      </dsp:txXfrm>
    </dsp:sp>
    <dsp:sp modelId="{15CD3702-85D8-4337-B8CD-004AC44AD222}">
      <dsp:nvSpPr>
        <dsp:cNvPr id="0" name=""/>
        <dsp:cNvSpPr/>
      </dsp:nvSpPr>
      <dsp:spPr>
        <a:xfrm>
          <a:off x="0" y="1913304"/>
          <a:ext cx="282221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15031-E3C2-4E1E-A64B-E81250748284}">
      <dsp:nvSpPr>
        <dsp:cNvPr id="0" name=""/>
        <dsp:cNvSpPr/>
      </dsp:nvSpPr>
      <dsp:spPr>
        <a:xfrm>
          <a:off x="141110" y="1643186"/>
          <a:ext cx="1975549" cy="501840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1" tIns="0" rIns="746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Proxima Nova Rg" panose="02000506030000020004" pitchFamily="50" charset="0"/>
            </a:rPr>
            <a:t>Igualdad y No Discriminación</a:t>
          </a:r>
        </a:p>
      </dsp:txBody>
      <dsp:txXfrm>
        <a:off x="165608" y="1667684"/>
        <a:ext cx="1926553" cy="452844"/>
      </dsp:txXfrm>
    </dsp:sp>
    <dsp:sp modelId="{D1C44D16-A1C5-43B2-ADC8-1C04F9779960}">
      <dsp:nvSpPr>
        <dsp:cNvPr id="0" name=""/>
        <dsp:cNvSpPr/>
      </dsp:nvSpPr>
      <dsp:spPr>
        <a:xfrm>
          <a:off x="0" y="2741891"/>
          <a:ext cx="282221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CE031-9C5E-4C35-BCA1-0419387D9733}">
      <dsp:nvSpPr>
        <dsp:cNvPr id="0" name=""/>
        <dsp:cNvSpPr/>
      </dsp:nvSpPr>
      <dsp:spPr>
        <a:xfrm>
          <a:off x="141110" y="2414307"/>
          <a:ext cx="1975549" cy="501840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1" tIns="0" rIns="746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Proxima Nova Rg" panose="02000506030000020004" pitchFamily="50" charset="0"/>
            </a:rPr>
            <a:t>Equidad de Género</a:t>
          </a:r>
        </a:p>
      </dsp:txBody>
      <dsp:txXfrm>
        <a:off x="165608" y="2438805"/>
        <a:ext cx="1926553" cy="452844"/>
      </dsp:txXfrm>
    </dsp:sp>
    <dsp:sp modelId="{C01C360A-685B-4626-8AAE-D20A33C79DC3}">
      <dsp:nvSpPr>
        <dsp:cNvPr id="0" name=""/>
        <dsp:cNvSpPr/>
      </dsp:nvSpPr>
      <dsp:spPr>
        <a:xfrm>
          <a:off x="0" y="3436347"/>
          <a:ext cx="282221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07E6D-7D34-45E8-9788-49283B5407A4}">
      <dsp:nvSpPr>
        <dsp:cNvPr id="0" name=""/>
        <dsp:cNvSpPr/>
      </dsp:nvSpPr>
      <dsp:spPr>
        <a:xfrm>
          <a:off x="141110" y="3185427"/>
          <a:ext cx="1975549" cy="501840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1" tIns="0" rIns="746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Proxima Nova Rg" panose="02000506030000020004" pitchFamily="50" charset="0"/>
            </a:rPr>
            <a:t>Entorno Cultural y Ecológico</a:t>
          </a:r>
        </a:p>
      </dsp:txBody>
      <dsp:txXfrm>
        <a:off x="165608" y="3209925"/>
        <a:ext cx="1926553" cy="452844"/>
      </dsp:txXfrm>
    </dsp:sp>
    <dsp:sp modelId="{677E75AA-5C68-403F-BAD7-A45A37011771}">
      <dsp:nvSpPr>
        <dsp:cNvPr id="0" name=""/>
        <dsp:cNvSpPr/>
      </dsp:nvSpPr>
      <dsp:spPr>
        <a:xfrm>
          <a:off x="0" y="4207467"/>
          <a:ext cx="282221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269EC-CDC3-4B6F-81BA-8610708CE011}">
      <dsp:nvSpPr>
        <dsp:cNvPr id="0" name=""/>
        <dsp:cNvSpPr/>
      </dsp:nvSpPr>
      <dsp:spPr>
        <a:xfrm>
          <a:off x="141110" y="3956547"/>
          <a:ext cx="1975549" cy="50184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1" tIns="0" rIns="746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Proxima Nova Rg" panose="02000506030000020004" pitchFamily="50" charset="0"/>
            </a:rPr>
            <a:t>Cooperación</a:t>
          </a:r>
        </a:p>
      </dsp:txBody>
      <dsp:txXfrm>
        <a:off x="165608" y="3981045"/>
        <a:ext cx="1926553" cy="4528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FFC5B-1542-44A2-A402-B579D2BE61CD}">
      <dsp:nvSpPr>
        <dsp:cNvPr id="0" name=""/>
        <dsp:cNvSpPr/>
      </dsp:nvSpPr>
      <dsp:spPr>
        <a:xfrm>
          <a:off x="4415309" y="2622811"/>
          <a:ext cx="3205658" cy="3205658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b="1" kern="1200" dirty="0"/>
            <a:t>SEFIRC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/>
            <a:t>SECRETARIA DE FISCALIZACIÓN Y RENDICIÓN DE CUENTAS</a:t>
          </a:r>
        </a:p>
      </dsp:txBody>
      <dsp:txXfrm>
        <a:off x="5059789" y="3373721"/>
        <a:ext cx="1916698" cy="1647774"/>
      </dsp:txXfrm>
    </dsp:sp>
    <dsp:sp modelId="{574CCCD8-28A4-4B97-9FDF-3784CB0A767F}">
      <dsp:nvSpPr>
        <dsp:cNvPr id="0" name=""/>
        <dsp:cNvSpPr/>
      </dsp:nvSpPr>
      <dsp:spPr>
        <a:xfrm>
          <a:off x="2238192" y="1865110"/>
          <a:ext cx="2646824" cy="2331388"/>
        </a:xfrm>
        <a:prstGeom prst="gear6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/>
            <a:t>CE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DEPENDENCIAS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ORGANISMOS</a:t>
          </a:r>
        </a:p>
      </dsp:txBody>
      <dsp:txXfrm>
        <a:off x="2870978" y="2455591"/>
        <a:ext cx="1381252" cy="1150426"/>
      </dsp:txXfrm>
    </dsp:sp>
    <dsp:sp modelId="{876BB3E6-F8EB-47CC-8207-DEC25F5A23DF}">
      <dsp:nvSpPr>
        <dsp:cNvPr id="0" name=""/>
        <dsp:cNvSpPr/>
      </dsp:nvSpPr>
      <dsp:spPr>
        <a:xfrm rot="20700000">
          <a:off x="3701725" y="256690"/>
          <a:ext cx="2284284" cy="2284284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/>
            <a:t>SP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/>
            <a:t>SERVIDOR PÚBLICO</a:t>
          </a:r>
        </a:p>
      </dsp:txBody>
      <dsp:txXfrm rot="-20700000">
        <a:off x="4202736" y="757701"/>
        <a:ext cx="1282263" cy="1282263"/>
      </dsp:txXfrm>
    </dsp:sp>
    <dsp:sp modelId="{EB47652E-EF83-436D-98CA-0E3346D13FC2}">
      <dsp:nvSpPr>
        <dsp:cNvPr id="0" name=""/>
        <dsp:cNvSpPr/>
      </dsp:nvSpPr>
      <dsp:spPr>
        <a:xfrm>
          <a:off x="4032867" y="2128581"/>
          <a:ext cx="4103242" cy="4103242"/>
        </a:xfrm>
        <a:prstGeom prst="circularArrow">
          <a:avLst>
            <a:gd name="adj1" fmla="val 4687"/>
            <a:gd name="adj2" fmla="val 299029"/>
            <a:gd name="adj3" fmla="val 2545055"/>
            <a:gd name="adj4" fmla="val 15800390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210BED-D1EC-4D2B-81C5-6B3A4E90A80D}">
      <dsp:nvSpPr>
        <dsp:cNvPr id="0" name=""/>
        <dsp:cNvSpPr/>
      </dsp:nvSpPr>
      <dsp:spPr>
        <a:xfrm>
          <a:off x="1983026" y="1342249"/>
          <a:ext cx="2981262" cy="29812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D673-4575-4B55-AABF-B0E8259F1F1E}">
      <dsp:nvSpPr>
        <dsp:cNvPr id="0" name=""/>
        <dsp:cNvSpPr/>
      </dsp:nvSpPr>
      <dsp:spPr>
        <a:xfrm>
          <a:off x="3173347" y="-250666"/>
          <a:ext cx="3214401" cy="32144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80034-4590-466A-B339-C399F52E3996}">
      <dsp:nvSpPr>
        <dsp:cNvPr id="0" name=""/>
        <dsp:cNvSpPr/>
      </dsp:nvSpPr>
      <dsp:spPr>
        <a:xfrm>
          <a:off x="5563613" y="2171"/>
          <a:ext cx="1445772" cy="14457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P</a:t>
          </a:r>
          <a:r>
            <a:rPr lang="es-ES" sz="1600" b="1" kern="1200" spc="-10" dirty="0">
              <a:latin typeface="Calibri"/>
              <a:cs typeface="Calibri"/>
            </a:rPr>
            <a:t>r</a:t>
          </a:r>
          <a:r>
            <a:rPr lang="es-ES" sz="1600" b="1" kern="1200" spc="-5" dirty="0">
              <a:latin typeface="Calibri"/>
              <a:cs typeface="Calibri"/>
            </a:rPr>
            <a:t>e</a:t>
          </a:r>
          <a:r>
            <a:rPr lang="es-ES" sz="1600" b="1" kern="1200" spc="-20" dirty="0">
              <a:latin typeface="Calibri"/>
              <a:cs typeface="Calibri"/>
            </a:rPr>
            <a:t>v</a:t>
          </a:r>
          <a:r>
            <a:rPr lang="es-ES" sz="1600" b="1" kern="1200" spc="-5" dirty="0">
              <a:latin typeface="Calibri"/>
              <a:cs typeface="Calibri"/>
            </a:rPr>
            <a:t>e</a:t>
          </a:r>
          <a:r>
            <a:rPr lang="es-ES" sz="1600" b="1" kern="1200" dirty="0">
              <a:latin typeface="Calibri"/>
              <a:cs typeface="Calibri"/>
            </a:rPr>
            <a:t>n</a:t>
          </a:r>
          <a:r>
            <a:rPr lang="es-ES" sz="1600" b="1" kern="1200" spc="-5" dirty="0">
              <a:latin typeface="Calibri"/>
              <a:cs typeface="Calibri"/>
            </a:rPr>
            <a:t>c</a:t>
          </a:r>
          <a:r>
            <a:rPr lang="es-ES" sz="1600" b="1" kern="1200" spc="5" dirty="0">
              <a:latin typeface="Calibri"/>
              <a:cs typeface="Calibri"/>
            </a:rPr>
            <a:t>i</a:t>
          </a:r>
          <a:r>
            <a:rPr lang="es-ES" sz="1600" b="1" kern="1200" dirty="0">
              <a:latin typeface="Calibri"/>
              <a:cs typeface="Calibri"/>
            </a:rPr>
            <a:t>ón</a:t>
          </a:r>
          <a:r>
            <a:rPr lang="es-ES" sz="1600" b="1" kern="1200" spc="-15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  </a:t>
          </a:r>
          <a:r>
            <a:rPr lang="es-ES" sz="1600" b="1" kern="1200" spc="-5" dirty="0">
              <a:latin typeface="Calibri"/>
              <a:cs typeface="Calibri"/>
            </a:rPr>
            <a:t>Conflictos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10" dirty="0">
              <a:latin typeface="Calibri"/>
              <a:cs typeface="Calibri"/>
            </a:rPr>
            <a:t>Interés</a:t>
          </a:r>
          <a:endParaRPr lang="es-MX" sz="1600" kern="1200" dirty="0"/>
        </a:p>
      </dsp:txBody>
      <dsp:txXfrm>
        <a:off x="5775341" y="213899"/>
        <a:ext cx="1022316" cy="1022316"/>
      </dsp:txXfrm>
    </dsp:sp>
    <dsp:sp modelId="{E608E52F-9842-4984-B929-B7DA74BD0622}">
      <dsp:nvSpPr>
        <dsp:cNvPr id="0" name=""/>
        <dsp:cNvSpPr/>
      </dsp:nvSpPr>
      <dsp:spPr>
        <a:xfrm rot="1542857">
          <a:off x="7062852" y="947757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7068577" y="1020264"/>
        <a:ext cx="269787" cy="292768"/>
      </dsp:txXfrm>
    </dsp:sp>
    <dsp:sp modelId="{7E98F1B9-1733-457D-8378-1AF0A18C415B}">
      <dsp:nvSpPr>
        <dsp:cNvPr id="0" name=""/>
        <dsp:cNvSpPr/>
      </dsp:nvSpPr>
      <dsp:spPr>
        <a:xfrm>
          <a:off x="7521385" y="944984"/>
          <a:ext cx="1445772" cy="1445772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Calibri"/>
              <a:cs typeface="Calibri"/>
            </a:rPr>
            <a:t>Integración   del </a:t>
          </a:r>
          <a:r>
            <a:rPr lang="es-ES" sz="1600" b="1" kern="1200" spc="-5" dirty="0">
              <a:latin typeface="Calibri"/>
              <a:cs typeface="Calibri"/>
            </a:rPr>
            <a:t>Comité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-260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Ética</a:t>
          </a:r>
          <a:endParaRPr lang="es-MX" sz="1600" kern="1200" dirty="0"/>
        </a:p>
      </dsp:txBody>
      <dsp:txXfrm>
        <a:off x="7733113" y="1156712"/>
        <a:ext cx="1022316" cy="1022316"/>
      </dsp:txXfrm>
    </dsp:sp>
    <dsp:sp modelId="{08C0777C-94C6-46E9-AC41-A0CC9CE8AEA9}">
      <dsp:nvSpPr>
        <dsp:cNvPr id="0" name=""/>
        <dsp:cNvSpPr/>
      </dsp:nvSpPr>
      <dsp:spPr>
        <a:xfrm rot="4628571">
          <a:off x="8290903" y="2472502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8335850" y="2513730"/>
        <a:ext cx="269787" cy="292768"/>
      </dsp:txXfrm>
    </dsp:sp>
    <dsp:sp modelId="{A917BA3D-7ADA-4ED0-B884-E3AFD01044B7}">
      <dsp:nvSpPr>
        <dsp:cNvPr id="0" name=""/>
        <dsp:cNvSpPr/>
      </dsp:nvSpPr>
      <dsp:spPr>
        <a:xfrm>
          <a:off x="8004914" y="3063465"/>
          <a:ext cx="1445772" cy="1445772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S</a:t>
          </a:r>
          <a:r>
            <a:rPr lang="es-ES" sz="1600" b="1" kern="1200" spc="-10" dirty="0">
              <a:latin typeface="Calibri"/>
              <a:cs typeface="Calibri"/>
            </a:rPr>
            <a:t>e</a:t>
          </a:r>
          <a:r>
            <a:rPr lang="es-ES" sz="1600" b="1" kern="1200" dirty="0">
              <a:latin typeface="Calibri"/>
              <a:cs typeface="Calibri"/>
            </a:rPr>
            <a:t>siones</a:t>
          </a:r>
          <a:r>
            <a:rPr lang="es-ES" sz="1600" b="1" kern="1200" spc="-10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del  </a:t>
          </a:r>
          <a:r>
            <a:rPr lang="es-ES" sz="1600" b="1" kern="1200" spc="-5" dirty="0">
              <a:latin typeface="Calibri"/>
              <a:cs typeface="Calibri"/>
            </a:rPr>
            <a:t>Comité</a:t>
          </a:r>
          <a:endParaRPr lang="es-MX" sz="1600" kern="1200" dirty="0"/>
        </a:p>
      </dsp:txBody>
      <dsp:txXfrm>
        <a:off x="8216642" y="3275193"/>
        <a:ext cx="1022316" cy="1022316"/>
      </dsp:txXfrm>
    </dsp:sp>
    <dsp:sp modelId="{4F711D46-F61C-4EEA-8465-D8A7D9948169}">
      <dsp:nvSpPr>
        <dsp:cNvPr id="0" name=""/>
        <dsp:cNvSpPr/>
      </dsp:nvSpPr>
      <dsp:spPr>
        <a:xfrm rot="7714286">
          <a:off x="7864486" y="4383295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7958342" y="4435686"/>
        <a:ext cx="269787" cy="292768"/>
      </dsp:txXfrm>
    </dsp:sp>
    <dsp:sp modelId="{06430F53-1168-495F-AA4B-2A93A57A1420}">
      <dsp:nvSpPr>
        <dsp:cNvPr id="0" name=""/>
        <dsp:cNvSpPr/>
      </dsp:nvSpPr>
      <dsp:spPr>
        <a:xfrm>
          <a:off x="6650094" y="4762356"/>
          <a:ext cx="1445772" cy="1445772"/>
        </a:xfrm>
        <a:prstGeom prst="ellipse">
          <a:avLst/>
        </a:prstGeom>
        <a:solidFill>
          <a:srgbClr val="4C9A9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10" dirty="0">
              <a:latin typeface="Calibri"/>
              <a:cs typeface="Calibri"/>
            </a:rPr>
            <a:t>Programa </a:t>
          </a:r>
          <a:r>
            <a:rPr lang="es-ES" sz="1600" b="1" kern="1200" spc="-260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</a:t>
          </a:r>
          <a:r>
            <a:rPr lang="es-ES" sz="1600" b="1" kern="1200" spc="-5" dirty="0">
              <a:latin typeface="Calibri"/>
              <a:cs typeface="Calibri"/>
            </a:rPr>
            <a:t> </a:t>
          </a:r>
          <a:r>
            <a:rPr lang="es-ES" sz="1600" b="1" kern="1200" spc="-55" dirty="0">
              <a:latin typeface="Calibri"/>
              <a:cs typeface="Calibri"/>
            </a:rPr>
            <a:t>T</a:t>
          </a:r>
          <a:r>
            <a:rPr lang="es-ES" sz="1600" b="1" kern="1200" spc="-20" dirty="0">
              <a:latin typeface="Calibri"/>
              <a:cs typeface="Calibri"/>
            </a:rPr>
            <a:t>r</a:t>
          </a:r>
          <a:r>
            <a:rPr lang="es-ES" sz="1600" b="1" kern="1200" spc="-5" dirty="0">
              <a:latin typeface="Calibri"/>
              <a:cs typeface="Calibri"/>
            </a:rPr>
            <a:t>a</a:t>
          </a:r>
          <a:r>
            <a:rPr lang="es-ES" sz="1600" b="1" kern="1200" dirty="0">
              <a:latin typeface="Calibri"/>
              <a:cs typeface="Calibri"/>
            </a:rPr>
            <a:t>b</a:t>
          </a:r>
          <a:r>
            <a:rPr lang="es-ES" sz="1600" b="1" kern="1200" spc="-5" dirty="0">
              <a:latin typeface="Calibri"/>
              <a:cs typeface="Calibri"/>
            </a:rPr>
            <a:t>a</a:t>
          </a:r>
          <a:r>
            <a:rPr lang="es-ES" sz="1600" b="1" kern="1200" dirty="0">
              <a:latin typeface="Calibri"/>
              <a:cs typeface="Calibri"/>
            </a:rPr>
            <a:t>jo</a:t>
          </a:r>
          <a:endParaRPr lang="es-MX" sz="1600" kern="1200" dirty="0"/>
        </a:p>
      </dsp:txBody>
      <dsp:txXfrm>
        <a:off x="6861822" y="4974084"/>
        <a:ext cx="1022316" cy="1022316"/>
      </dsp:txXfrm>
    </dsp:sp>
    <dsp:sp modelId="{C4BA4877-1365-4E3F-A024-F1282035F050}">
      <dsp:nvSpPr>
        <dsp:cNvPr id="0" name=""/>
        <dsp:cNvSpPr/>
      </dsp:nvSpPr>
      <dsp:spPr>
        <a:xfrm rot="10800000">
          <a:off x="6104702" y="5241268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6220325" y="5338858"/>
        <a:ext cx="269787" cy="292768"/>
      </dsp:txXfrm>
    </dsp:sp>
    <dsp:sp modelId="{CBA8B1BE-9A8A-4344-BF65-5089C939F077}">
      <dsp:nvSpPr>
        <dsp:cNvPr id="0" name=""/>
        <dsp:cNvSpPr/>
      </dsp:nvSpPr>
      <dsp:spPr>
        <a:xfrm>
          <a:off x="4477132" y="4762356"/>
          <a:ext cx="1445772" cy="1445772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Código</a:t>
          </a:r>
          <a:r>
            <a:rPr lang="es-ES" sz="1600" b="1" kern="1200" spc="-45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-254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Conducta</a:t>
          </a:r>
          <a:endParaRPr lang="es-MX" sz="1600" kern="1200" dirty="0"/>
        </a:p>
      </dsp:txBody>
      <dsp:txXfrm>
        <a:off x="4688860" y="4974084"/>
        <a:ext cx="1022316" cy="1022316"/>
      </dsp:txXfrm>
    </dsp:sp>
    <dsp:sp modelId="{AF586BC9-661E-4628-8510-2A01D7BE0064}">
      <dsp:nvSpPr>
        <dsp:cNvPr id="0" name=""/>
        <dsp:cNvSpPr/>
      </dsp:nvSpPr>
      <dsp:spPr>
        <a:xfrm rot="13885714">
          <a:off x="4336704" y="4400351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4430560" y="4543140"/>
        <a:ext cx="269787" cy="292768"/>
      </dsp:txXfrm>
    </dsp:sp>
    <dsp:sp modelId="{5882C233-4CF8-489B-B57C-A24E1E08F453}">
      <dsp:nvSpPr>
        <dsp:cNvPr id="0" name=""/>
        <dsp:cNvSpPr/>
      </dsp:nvSpPr>
      <dsp:spPr>
        <a:xfrm>
          <a:off x="3122313" y="3063465"/>
          <a:ext cx="1445772" cy="1445772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Recepción </a:t>
          </a:r>
          <a:r>
            <a:rPr lang="es-ES" sz="1600" b="1" kern="1200" dirty="0">
              <a:latin typeface="Calibri"/>
              <a:cs typeface="Calibri"/>
            </a:rPr>
            <a:t>y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10" dirty="0">
              <a:latin typeface="Calibri"/>
              <a:cs typeface="Calibri"/>
            </a:rPr>
            <a:t>Atención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Denuncias</a:t>
          </a:r>
          <a:endParaRPr lang="es-MX" sz="1600" kern="1200" dirty="0">
            <a:latin typeface="Calibri"/>
            <a:cs typeface="Calibri"/>
          </a:endParaRPr>
        </a:p>
      </dsp:txBody>
      <dsp:txXfrm>
        <a:off x="3334041" y="3275193"/>
        <a:ext cx="1022316" cy="1022316"/>
      </dsp:txXfrm>
    </dsp:sp>
    <dsp:sp modelId="{F9E6886E-5FC9-4EE2-BFC4-9CF164A31737}">
      <dsp:nvSpPr>
        <dsp:cNvPr id="0" name=""/>
        <dsp:cNvSpPr/>
      </dsp:nvSpPr>
      <dsp:spPr>
        <a:xfrm rot="16971429">
          <a:off x="3891831" y="2493771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3936778" y="2647723"/>
        <a:ext cx="269787" cy="292768"/>
      </dsp:txXfrm>
    </dsp:sp>
    <dsp:sp modelId="{2D888550-3EF6-4401-9C4F-5AA364A1295F}">
      <dsp:nvSpPr>
        <dsp:cNvPr id="0" name=""/>
        <dsp:cNvSpPr/>
      </dsp:nvSpPr>
      <dsp:spPr>
        <a:xfrm>
          <a:off x="3605842" y="944984"/>
          <a:ext cx="1445772" cy="1445772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pc="-5" dirty="0">
              <a:latin typeface="Calibri"/>
              <a:cs typeface="Calibri"/>
            </a:rPr>
            <a:t>Evaluación de Ética</a:t>
          </a:r>
          <a:endParaRPr lang="es-MX" sz="1700" kern="1200" dirty="0">
            <a:latin typeface="Calibri"/>
            <a:cs typeface="Calibri"/>
          </a:endParaRPr>
        </a:p>
      </dsp:txBody>
      <dsp:txXfrm>
        <a:off x="3817570" y="1156712"/>
        <a:ext cx="1022316" cy="1022316"/>
      </dsp:txXfrm>
    </dsp:sp>
    <dsp:sp modelId="{913CD7BC-B148-4D9C-8644-9E2767FDA0BD}">
      <dsp:nvSpPr>
        <dsp:cNvPr id="0" name=""/>
        <dsp:cNvSpPr/>
      </dsp:nvSpPr>
      <dsp:spPr>
        <a:xfrm rot="20057143">
          <a:off x="5105081" y="957222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5110806" y="1079895"/>
        <a:ext cx="269787" cy="29276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80034-4590-466A-B339-C399F52E3996}">
      <dsp:nvSpPr>
        <dsp:cNvPr id="0" name=""/>
        <dsp:cNvSpPr/>
      </dsp:nvSpPr>
      <dsp:spPr>
        <a:xfrm>
          <a:off x="5563613" y="2171"/>
          <a:ext cx="1445772" cy="14457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P</a:t>
          </a:r>
          <a:r>
            <a:rPr lang="es-ES" sz="1600" b="1" kern="1200" spc="-10" dirty="0">
              <a:latin typeface="Calibri"/>
              <a:cs typeface="Calibri"/>
            </a:rPr>
            <a:t>r</a:t>
          </a:r>
          <a:r>
            <a:rPr lang="es-ES" sz="1600" b="1" kern="1200" spc="-5" dirty="0">
              <a:latin typeface="Calibri"/>
              <a:cs typeface="Calibri"/>
            </a:rPr>
            <a:t>e</a:t>
          </a:r>
          <a:r>
            <a:rPr lang="es-ES" sz="1600" b="1" kern="1200" spc="-20" dirty="0">
              <a:latin typeface="Calibri"/>
              <a:cs typeface="Calibri"/>
            </a:rPr>
            <a:t>v</a:t>
          </a:r>
          <a:r>
            <a:rPr lang="es-ES" sz="1600" b="1" kern="1200" spc="-5" dirty="0">
              <a:latin typeface="Calibri"/>
              <a:cs typeface="Calibri"/>
            </a:rPr>
            <a:t>e</a:t>
          </a:r>
          <a:r>
            <a:rPr lang="es-ES" sz="1600" b="1" kern="1200" dirty="0">
              <a:latin typeface="Calibri"/>
              <a:cs typeface="Calibri"/>
            </a:rPr>
            <a:t>n</a:t>
          </a:r>
          <a:r>
            <a:rPr lang="es-ES" sz="1600" b="1" kern="1200" spc="-5" dirty="0">
              <a:latin typeface="Calibri"/>
              <a:cs typeface="Calibri"/>
            </a:rPr>
            <a:t>c</a:t>
          </a:r>
          <a:r>
            <a:rPr lang="es-ES" sz="1600" b="1" kern="1200" spc="5" dirty="0">
              <a:latin typeface="Calibri"/>
              <a:cs typeface="Calibri"/>
            </a:rPr>
            <a:t>i</a:t>
          </a:r>
          <a:r>
            <a:rPr lang="es-ES" sz="1600" b="1" kern="1200" dirty="0">
              <a:latin typeface="Calibri"/>
              <a:cs typeface="Calibri"/>
            </a:rPr>
            <a:t>ón</a:t>
          </a:r>
          <a:r>
            <a:rPr lang="es-ES" sz="1600" b="1" kern="1200" spc="-15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  </a:t>
          </a:r>
          <a:r>
            <a:rPr lang="es-ES" sz="1600" b="1" kern="1200" spc="-5" dirty="0">
              <a:latin typeface="Calibri"/>
              <a:cs typeface="Calibri"/>
            </a:rPr>
            <a:t>Conflictos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10" dirty="0">
              <a:latin typeface="Calibri"/>
              <a:cs typeface="Calibri"/>
            </a:rPr>
            <a:t>Interés</a:t>
          </a:r>
          <a:endParaRPr lang="es-MX" sz="1600" kern="1200" dirty="0"/>
        </a:p>
      </dsp:txBody>
      <dsp:txXfrm>
        <a:off x="5775341" y="213899"/>
        <a:ext cx="1022316" cy="1022316"/>
      </dsp:txXfrm>
    </dsp:sp>
    <dsp:sp modelId="{E608E52F-9842-4984-B929-B7DA74BD0622}">
      <dsp:nvSpPr>
        <dsp:cNvPr id="0" name=""/>
        <dsp:cNvSpPr/>
      </dsp:nvSpPr>
      <dsp:spPr>
        <a:xfrm rot="1542857">
          <a:off x="7062852" y="947757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7068577" y="1020264"/>
        <a:ext cx="269787" cy="292768"/>
      </dsp:txXfrm>
    </dsp:sp>
    <dsp:sp modelId="{7E98F1B9-1733-457D-8378-1AF0A18C415B}">
      <dsp:nvSpPr>
        <dsp:cNvPr id="0" name=""/>
        <dsp:cNvSpPr/>
      </dsp:nvSpPr>
      <dsp:spPr>
        <a:xfrm>
          <a:off x="7521385" y="944984"/>
          <a:ext cx="1445772" cy="1445772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Calibri"/>
              <a:cs typeface="Calibri"/>
            </a:rPr>
            <a:t>Integración   del </a:t>
          </a:r>
          <a:r>
            <a:rPr lang="es-ES" sz="1600" b="1" kern="1200" spc="-5" dirty="0">
              <a:latin typeface="Calibri"/>
              <a:cs typeface="Calibri"/>
            </a:rPr>
            <a:t>Comité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-260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Ética</a:t>
          </a:r>
          <a:endParaRPr lang="es-MX" sz="1600" kern="1200" dirty="0"/>
        </a:p>
      </dsp:txBody>
      <dsp:txXfrm>
        <a:off x="7733113" y="1156712"/>
        <a:ext cx="1022316" cy="1022316"/>
      </dsp:txXfrm>
    </dsp:sp>
    <dsp:sp modelId="{08C0777C-94C6-46E9-AC41-A0CC9CE8AEA9}">
      <dsp:nvSpPr>
        <dsp:cNvPr id="0" name=""/>
        <dsp:cNvSpPr/>
      </dsp:nvSpPr>
      <dsp:spPr>
        <a:xfrm rot="4628571">
          <a:off x="8290903" y="2472502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8335850" y="2513730"/>
        <a:ext cx="269787" cy="292768"/>
      </dsp:txXfrm>
    </dsp:sp>
    <dsp:sp modelId="{A917BA3D-7ADA-4ED0-B884-E3AFD01044B7}">
      <dsp:nvSpPr>
        <dsp:cNvPr id="0" name=""/>
        <dsp:cNvSpPr/>
      </dsp:nvSpPr>
      <dsp:spPr>
        <a:xfrm>
          <a:off x="8004914" y="3063465"/>
          <a:ext cx="1445772" cy="1445772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S</a:t>
          </a:r>
          <a:r>
            <a:rPr lang="es-ES" sz="1600" b="1" kern="1200" spc="-10" dirty="0">
              <a:latin typeface="Calibri"/>
              <a:cs typeface="Calibri"/>
            </a:rPr>
            <a:t>e</a:t>
          </a:r>
          <a:r>
            <a:rPr lang="es-ES" sz="1600" b="1" kern="1200" dirty="0">
              <a:latin typeface="Calibri"/>
              <a:cs typeface="Calibri"/>
            </a:rPr>
            <a:t>siones</a:t>
          </a:r>
          <a:r>
            <a:rPr lang="es-ES" sz="1600" b="1" kern="1200" spc="-10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del  </a:t>
          </a:r>
          <a:r>
            <a:rPr lang="es-ES" sz="1600" b="1" kern="1200" spc="-5" dirty="0">
              <a:latin typeface="Calibri"/>
              <a:cs typeface="Calibri"/>
            </a:rPr>
            <a:t>Comité</a:t>
          </a:r>
          <a:endParaRPr lang="es-MX" sz="1600" kern="1200" dirty="0"/>
        </a:p>
      </dsp:txBody>
      <dsp:txXfrm>
        <a:off x="8216642" y="3275193"/>
        <a:ext cx="1022316" cy="1022316"/>
      </dsp:txXfrm>
    </dsp:sp>
    <dsp:sp modelId="{4F711D46-F61C-4EEA-8465-D8A7D9948169}">
      <dsp:nvSpPr>
        <dsp:cNvPr id="0" name=""/>
        <dsp:cNvSpPr/>
      </dsp:nvSpPr>
      <dsp:spPr>
        <a:xfrm rot="7714286">
          <a:off x="7864486" y="4383295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7958342" y="4435686"/>
        <a:ext cx="269787" cy="292768"/>
      </dsp:txXfrm>
    </dsp:sp>
    <dsp:sp modelId="{06430F53-1168-495F-AA4B-2A93A57A1420}">
      <dsp:nvSpPr>
        <dsp:cNvPr id="0" name=""/>
        <dsp:cNvSpPr/>
      </dsp:nvSpPr>
      <dsp:spPr>
        <a:xfrm>
          <a:off x="6650094" y="4762356"/>
          <a:ext cx="1445772" cy="1445772"/>
        </a:xfrm>
        <a:prstGeom prst="ellipse">
          <a:avLst/>
        </a:prstGeom>
        <a:solidFill>
          <a:srgbClr val="4C9A9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10" dirty="0">
              <a:latin typeface="Calibri"/>
              <a:cs typeface="Calibri"/>
            </a:rPr>
            <a:t>Programa </a:t>
          </a:r>
          <a:r>
            <a:rPr lang="es-ES" sz="1600" b="1" kern="1200" spc="-260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</a:t>
          </a:r>
          <a:r>
            <a:rPr lang="es-ES" sz="1600" b="1" kern="1200" spc="-5" dirty="0">
              <a:latin typeface="Calibri"/>
              <a:cs typeface="Calibri"/>
            </a:rPr>
            <a:t> </a:t>
          </a:r>
          <a:r>
            <a:rPr lang="es-ES" sz="1600" b="1" kern="1200" spc="-55" dirty="0">
              <a:latin typeface="Calibri"/>
              <a:cs typeface="Calibri"/>
            </a:rPr>
            <a:t>T</a:t>
          </a:r>
          <a:r>
            <a:rPr lang="es-ES" sz="1600" b="1" kern="1200" spc="-20" dirty="0">
              <a:latin typeface="Calibri"/>
              <a:cs typeface="Calibri"/>
            </a:rPr>
            <a:t>r</a:t>
          </a:r>
          <a:r>
            <a:rPr lang="es-ES" sz="1600" b="1" kern="1200" spc="-5" dirty="0">
              <a:latin typeface="Calibri"/>
              <a:cs typeface="Calibri"/>
            </a:rPr>
            <a:t>a</a:t>
          </a:r>
          <a:r>
            <a:rPr lang="es-ES" sz="1600" b="1" kern="1200" dirty="0">
              <a:latin typeface="Calibri"/>
              <a:cs typeface="Calibri"/>
            </a:rPr>
            <a:t>b</a:t>
          </a:r>
          <a:r>
            <a:rPr lang="es-ES" sz="1600" b="1" kern="1200" spc="-5" dirty="0">
              <a:latin typeface="Calibri"/>
              <a:cs typeface="Calibri"/>
            </a:rPr>
            <a:t>a</a:t>
          </a:r>
          <a:r>
            <a:rPr lang="es-ES" sz="1600" b="1" kern="1200" dirty="0">
              <a:latin typeface="Calibri"/>
              <a:cs typeface="Calibri"/>
            </a:rPr>
            <a:t>jo</a:t>
          </a:r>
          <a:endParaRPr lang="es-MX" sz="1600" kern="1200" dirty="0"/>
        </a:p>
      </dsp:txBody>
      <dsp:txXfrm>
        <a:off x="6861822" y="4974084"/>
        <a:ext cx="1022316" cy="1022316"/>
      </dsp:txXfrm>
    </dsp:sp>
    <dsp:sp modelId="{C4BA4877-1365-4E3F-A024-F1282035F050}">
      <dsp:nvSpPr>
        <dsp:cNvPr id="0" name=""/>
        <dsp:cNvSpPr/>
      </dsp:nvSpPr>
      <dsp:spPr>
        <a:xfrm rot="10800000">
          <a:off x="6104702" y="5241268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6220325" y="5338858"/>
        <a:ext cx="269787" cy="292768"/>
      </dsp:txXfrm>
    </dsp:sp>
    <dsp:sp modelId="{CBA8B1BE-9A8A-4344-BF65-5089C939F077}">
      <dsp:nvSpPr>
        <dsp:cNvPr id="0" name=""/>
        <dsp:cNvSpPr/>
      </dsp:nvSpPr>
      <dsp:spPr>
        <a:xfrm>
          <a:off x="4477132" y="4762356"/>
          <a:ext cx="1445772" cy="1445772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Código</a:t>
          </a:r>
          <a:r>
            <a:rPr lang="es-ES" sz="1600" b="1" kern="1200" spc="-45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-254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Conducta</a:t>
          </a:r>
          <a:endParaRPr lang="es-MX" sz="1600" kern="1200" dirty="0"/>
        </a:p>
      </dsp:txBody>
      <dsp:txXfrm>
        <a:off x="4688860" y="4974084"/>
        <a:ext cx="1022316" cy="1022316"/>
      </dsp:txXfrm>
    </dsp:sp>
    <dsp:sp modelId="{AF586BC9-661E-4628-8510-2A01D7BE0064}">
      <dsp:nvSpPr>
        <dsp:cNvPr id="0" name=""/>
        <dsp:cNvSpPr/>
      </dsp:nvSpPr>
      <dsp:spPr>
        <a:xfrm rot="13885714">
          <a:off x="4336704" y="4400351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4430560" y="4543140"/>
        <a:ext cx="269787" cy="292768"/>
      </dsp:txXfrm>
    </dsp:sp>
    <dsp:sp modelId="{5882C233-4CF8-489B-B57C-A24E1E08F453}">
      <dsp:nvSpPr>
        <dsp:cNvPr id="0" name=""/>
        <dsp:cNvSpPr/>
      </dsp:nvSpPr>
      <dsp:spPr>
        <a:xfrm>
          <a:off x="3122313" y="3063465"/>
          <a:ext cx="1445772" cy="1445772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Recepción </a:t>
          </a:r>
          <a:r>
            <a:rPr lang="es-ES" sz="1600" b="1" kern="1200" dirty="0">
              <a:latin typeface="Calibri"/>
              <a:cs typeface="Calibri"/>
            </a:rPr>
            <a:t>y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10" dirty="0">
              <a:latin typeface="Calibri"/>
              <a:cs typeface="Calibri"/>
            </a:rPr>
            <a:t>Atención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Denuncias</a:t>
          </a:r>
          <a:endParaRPr lang="es-MX" sz="1600" kern="1200" dirty="0">
            <a:latin typeface="Calibri"/>
            <a:cs typeface="Calibri"/>
          </a:endParaRPr>
        </a:p>
      </dsp:txBody>
      <dsp:txXfrm>
        <a:off x="3334041" y="3275193"/>
        <a:ext cx="1022316" cy="1022316"/>
      </dsp:txXfrm>
    </dsp:sp>
    <dsp:sp modelId="{F9E6886E-5FC9-4EE2-BFC4-9CF164A31737}">
      <dsp:nvSpPr>
        <dsp:cNvPr id="0" name=""/>
        <dsp:cNvSpPr/>
      </dsp:nvSpPr>
      <dsp:spPr>
        <a:xfrm rot="16971429">
          <a:off x="3891831" y="2493771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3936778" y="2647723"/>
        <a:ext cx="269787" cy="292768"/>
      </dsp:txXfrm>
    </dsp:sp>
    <dsp:sp modelId="{2D888550-3EF6-4401-9C4F-5AA364A1295F}">
      <dsp:nvSpPr>
        <dsp:cNvPr id="0" name=""/>
        <dsp:cNvSpPr/>
      </dsp:nvSpPr>
      <dsp:spPr>
        <a:xfrm>
          <a:off x="3605842" y="944984"/>
          <a:ext cx="1445772" cy="1445772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pc="-5" dirty="0">
              <a:latin typeface="Calibri"/>
              <a:cs typeface="Calibri"/>
            </a:rPr>
            <a:t>Evaluación de Ética</a:t>
          </a:r>
          <a:endParaRPr lang="es-MX" sz="1700" kern="1200" dirty="0">
            <a:latin typeface="Calibri"/>
            <a:cs typeface="Calibri"/>
          </a:endParaRPr>
        </a:p>
      </dsp:txBody>
      <dsp:txXfrm>
        <a:off x="3817570" y="1156712"/>
        <a:ext cx="1022316" cy="1022316"/>
      </dsp:txXfrm>
    </dsp:sp>
    <dsp:sp modelId="{913CD7BC-B148-4D9C-8644-9E2767FDA0BD}">
      <dsp:nvSpPr>
        <dsp:cNvPr id="0" name=""/>
        <dsp:cNvSpPr/>
      </dsp:nvSpPr>
      <dsp:spPr>
        <a:xfrm rot="20057143">
          <a:off x="5105081" y="957222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5110806" y="1079895"/>
        <a:ext cx="269787" cy="29276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80034-4590-466A-B339-C399F52E3996}">
      <dsp:nvSpPr>
        <dsp:cNvPr id="0" name=""/>
        <dsp:cNvSpPr/>
      </dsp:nvSpPr>
      <dsp:spPr>
        <a:xfrm>
          <a:off x="5563613" y="2171"/>
          <a:ext cx="1445772" cy="14457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P</a:t>
          </a:r>
          <a:r>
            <a:rPr lang="es-ES" sz="1600" b="1" kern="1200" spc="-10" dirty="0">
              <a:latin typeface="Calibri"/>
              <a:cs typeface="Calibri"/>
            </a:rPr>
            <a:t>r</a:t>
          </a:r>
          <a:r>
            <a:rPr lang="es-ES" sz="1600" b="1" kern="1200" spc="-5" dirty="0">
              <a:latin typeface="Calibri"/>
              <a:cs typeface="Calibri"/>
            </a:rPr>
            <a:t>e</a:t>
          </a:r>
          <a:r>
            <a:rPr lang="es-ES" sz="1600" b="1" kern="1200" spc="-20" dirty="0">
              <a:latin typeface="Calibri"/>
              <a:cs typeface="Calibri"/>
            </a:rPr>
            <a:t>v</a:t>
          </a:r>
          <a:r>
            <a:rPr lang="es-ES" sz="1600" b="1" kern="1200" spc="-5" dirty="0">
              <a:latin typeface="Calibri"/>
              <a:cs typeface="Calibri"/>
            </a:rPr>
            <a:t>e</a:t>
          </a:r>
          <a:r>
            <a:rPr lang="es-ES" sz="1600" b="1" kern="1200" dirty="0">
              <a:latin typeface="Calibri"/>
              <a:cs typeface="Calibri"/>
            </a:rPr>
            <a:t>n</a:t>
          </a:r>
          <a:r>
            <a:rPr lang="es-ES" sz="1600" b="1" kern="1200" spc="-5" dirty="0">
              <a:latin typeface="Calibri"/>
              <a:cs typeface="Calibri"/>
            </a:rPr>
            <a:t>c</a:t>
          </a:r>
          <a:r>
            <a:rPr lang="es-ES" sz="1600" b="1" kern="1200" spc="5" dirty="0">
              <a:latin typeface="Calibri"/>
              <a:cs typeface="Calibri"/>
            </a:rPr>
            <a:t>i</a:t>
          </a:r>
          <a:r>
            <a:rPr lang="es-ES" sz="1600" b="1" kern="1200" dirty="0">
              <a:latin typeface="Calibri"/>
              <a:cs typeface="Calibri"/>
            </a:rPr>
            <a:t>ón</a:t>
          </a:r>
          <a:r>
            <a:rPr lang="es-ES" sz="1600" b="1" kern="1200" spc="-15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  </a:t>
          </a:r>
          <a:r>
            <a:rPr lang="es-ES" sz="1600" b="1" kern="1200" spc="-5" dirty="0">
              <a:latin typeface="Calibri"/>
              <a:cs typeface="Calibri"/>
            </a:rPr>
            <a:t>Conflictos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10" dirty="0">
              <a:latin typeface="Calibri"/>
              <a:cs typeface="Calibri"/>
            </a:rPr>
            <a:t>Interés</a:t>
          </a:r>
          <a:endParaRPr lang="es-MX" sz="1600" kern="1200" dirty="0"/>
        </a:p>
      </dsp:txBody>
      <dsp:txXfrm>
        <a:off x="5775341" y="213899"/>
        <a:ext cx="1022316" cy="1022316"/>
      </dsp:txXfrm>
    </dsp:sp>
    <dsp:sp modelId="{E608E52F-9842-4984-B929-B7DA74BD0622}">
      <dsp:nvSpPr>
        <dsp:cNvPr id="0" name=""/>
        <dsp:cNvSpPr/>
      </dsp:nvSpPr>
      <dsp:spPr>
        <a:xfrm rot="1542857">
          <a:off x="7062852" y="947757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7068577" y="1020264"/>
        <a:ext cx="269787" cy="292768"/>
      </dsp:txXfrm>
    </dsp:sp>
    <dsp:sp modelId="{7E98F1B9-1733-457D-8378-1AF0A18C415B}">
      <dsp:nvSpPr>
        <dsp:cNvPr id="0" name=""/>
        <dsp:cNvSpPr/>
      </dsp:nvSpPr>
      <dsp:spPr>
        <a:xfrm>
          <a:off x="7521385" y="944984"/>
          <a:ext cx="1445772" cy="1445772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Calibri"/>
              <a:cs typeface="Calibri"/>
            </a:rPr>
            <a:t>Integración   del </a:t>
          </a:r>
          <a:r>
            <a:rPr lang="es-ES" sz="1600" b="1" kern="1200" spc="-5" dirty="0">
              <a:latin typeface="Calibri"/>
              <a:cs typeface="Calibri"/>
            </a:rPr>
            <a:t>Comité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-260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Ética</a:t>
          </a:r>
          <a:endParaRPr lang="es-MX" sz="1600" kern="1200" dirty="0"/>
        </a:p>
      </dsp:txBody>
      <dsp:txXfrm>
        <a:off x="7733113" y="1156712"/>
        <a:ext cx="1022316" cy="1022316"/>
      </dsp:txXfrm>
    </dsp:sp>
    <dsp:sp modelId="{08C0777C-94C6-46E9-AC41-A0CC9CE8AEA9}">
      <dsp:nvSpPr>
        <dsp:cNvPr id="0" name=""/>
        <dsp:cNvSpPr/>
      </dsp:nvSpPr>
      <dsp:spPr>
        <a:xfrm rot="4628571">
          <a:off x="8290903" y="2472502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8335850" y="2513730"/>
        <a:ext cx="269787" cy="292768"/>
      </dsp:txXfrm>
    </dsp:sp>
    <dsp:sp modelId="{A917BA3D-7ADA-4ED0-B884-E3AFD01044B7}">
      <dsp:nvSpPr>
        <dsp:cNvPr id="0" name=""/>
        <dsp:cNvSpPr/>
      </dsp:nvSpPr>
      <dsp:spPr>
        <a:xfrm>
          <a:off x="8004914" y="3063465"/>
          <a:ext cx="1445772" cy="1445772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S</a:t>
          </a:r>
          <a:r>
            <a:rPr lang="es-ES" sz="1600" b="1" kern="1200" spc="-10" dirty="0">
              <a:latin typeface="Calibri"/>
              <a:cs typeface="Calibri"/>
            </a:rPr>
            <a:t>e</a:t>
          </a:r>
          <a:r>
            <a:rPr lang="es-ES" sz="1600" b="1" kern="1200" dirty="0">
              <a:latin typeface="Calibri"/>
              <a:cs typeface="Calibri"/>
            </a:rPr>
            <a:t>siones</a:t>
          </a:r>
          <a:r>
            <a:rPr lang="es-ES" sz="1600" b="1" kern="1200" spc="-10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del  </a:t>
          </a:r>
          <a:r>
            <a:rPr lang="es-ES" sz="1600" b="1" kern="1200" spc="-5" dirty="0">
              <a:latin typeface="Calibri"/>
              <a:cs typeface="Calibri"/>
            </a:rPr>
            <a:t>Comité</a:t>
          </a:r>
          <a:endParaRPr lang="es-MX" sz="1600" kern="1200" dirty="0"/>
        </a:p>
      </dsp:txBody>
      <dsp:txXfrm>
        <a:off x="8216642" y="3275193"/>
        <a:ext cx="1022316" cy="1022316"/>
      </dsp:txXfrm>
    </dsp:sp>
    <dsp:sp modelId="{4F711D46-F61C-4EEA-8465-D8A7D9948169}">
      <dsp:nvSpPr>
        <dsp:cNvPr id="0" name=""/>
        <dsp:cNvSpPr/>
      </dsp:nvSpPr>
      <dsp:spPr>
        <a:xfrm rot="7714286">
          <a:off x="7864486" y="4383295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7958342" y="4435686"/>
        <a:ext cx="269787" cy="292768"/>
      </dsp:txXfrm>
    </dsp:sp>
    <dsp:sp modelId="{06430F53-1168-495F-AA4B-2A93A57A1420}">
      <dsp:nvSpPr>
        <dsp:cNvPr id="0" name=""/>
        <dsp:cNvSpPr/>
      </dsp:nvSpPr>
      <dsp:spPr>
        <a:xfrm>
          <a:off x="6650094" y="4762356"/>
          <a:ext cx="1445772" cy="1445772"/>
        </a:xfrm>
        <a:prstGeom prst="ellipse">
          <a:avLst/>
        </a:prstGeom>
        <a:solidFill>
          <a:srgbClr val="4C9A9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10" dirty="0">
              <a:latin typeface="Calibri"/>
              <a:cs typeface="Calibri"/>
            </a:rPr>
            <a:t>Programa </a:t>
          </a:r>
          <a:r>
            <a:rPr lang="es-ES" sz="1600" b="1" kern="1200" spc="-260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</a:t>
          </a:r>
          <a:r>
            <a:rPr lang="es-ES" sz="1600" b="1" kern="1200" spc="-5" dirty="0">
              <a:latin typeface="Calibri"/>
              <a:cs typeface="Calibri"/>
            </a:rPr>
            <a:t> </a:t>
          </a:r>
          <a:r>
            <a:rPr lang="es-ES" sz="1600" b="1" kern="1200" spc="-55" dirty="0">
              <a:latin typeface="Calibri"/>
              <a:cs typeface="Calibri"/>
            </a:rPr>
            <a:t>T</a:t>
          </a:r>
          <a:r>
            <a:rPr lang="es-ES" sz="1600" b="1" kern="1200" spc="-20" dirty="0">
              <a:latin typeface="Calibri"/>
              <a:cs typeface="Calibri"/>
            </a:rPr>
            <a:t>r</a:t>
          </a:r>
          <a:r>
            <a:rPr lang="es-ES" sz="1600" b="1" kern="1200" spc="-5" dirty="0">
              <a:latin typeface="Calibri"/>
              <a:cs typeface="Calibri"/>
            </a:rPr>
            <a:t>a</a:t>
          </a:r>
          <a:r>
            <a:rPr lang="es-ES" sz="1600" b="1" kern="1200" dirty="0">
              <a:latin typeface="Calibri"/>
              <a:cs typeface="Calibri"/>
            </a:rPr>
            <a:t>b</a:t>
          </a:r>
          <a:r>
            <a:rPr lang="es-ES" sz="1600" b="1" kern="1200" spc="-5" dirty="0">
              <a:latin typeface="Calibri"/>
              <a:cs typeface="Calibri"/>
            </a:rPr>
            <a:t>a</a:t>
          </a:r>
          <a:r>
            <a:rPr lang="es-ES" sz="1600" b="1" kern="1200" dirty="0">
              <a:latin typeface="Calibri"/>
              <a:cs typeface="Calibri"/>
            </a:rPr>
            <a:t>jo</a:t>
          </a:r>
          <a:endParaRPr lang="es-MX" sz="1600" kern="1200" dirty="0"/>
        </a:p>
      </dsp:txBody>
      <dsp:txXfrm>
        <a:off x="6861822" y="4974084"/>
        <a:ext cx="1022316" cy="1022316"/>
      </dsp:txXfrm>
    </dsp:sp>
    <dsp:sp modelId="{C4BA4877-1365-4E3F-A024-F1282035F050}">
      <dsp:nvSpPr>
        <dsp:cNvPr id="0" name=""/>
        <dsp:cNvSpPr/>
      </dsp:nvSpPr>
      <dsp:spPr>
        <a:xfrm rot="10800000">
          <a:off x="6104702" y="5241268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6220325" y="5338858"/>
        <a:ext cx="269787" cy="292768"/>
      </dsp:txXfrm>
    </dsp:sp>
    <dsp:sp modelId="{CBA8B1BE-9A8A-4344-BF65-5089C939F077}">
      <dsp:nvSpPr>
        <dsp:cNvPr id="0" name=""/>
        <dsp:cNvSpPr/>
      </dsp:nvSpPr>
      <dsp:spPr>
        <a:xfrm>
          <a:off x="4477132" y="4762356"/>
          <a:ext cx="1445772" cy="1445772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Código</a:t>
          </a:r>
          <a:r>
            <a:rPr lang="es-ES" sz="1600" b="1" kern="1200" spc="-45" dirty="0">
              <a:latin typeface="Calibri"/>
              <a:cs typeface="Calibri"/>
            </a:rPr>
            <a:t>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-254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Conducta</a:t>
          </a:r>
          <a:endParaRPr lang="es-MX" sz="1600" kern="1200" dirty="0"/>
        </a:p>
      </dsp:txBody>
      <dsp:txXfrm>
        <a:off x="4688860" y="4974084"/>
        <a:ext cx="1022316" cy="1022316"/>
      </dsp:txXfrm>
    </dsp:sp>
    <dsp:sp modelId="{AF586BC9-661E-4628-8510-2A01D7BE0064}">
      <dsp:nvSpPr>
        <dsp:cNvPr id="0" name=""/>
        <dsp:cNvSpPr/>
      </dsp:nvSpPr>
      <dsp:spPr>
        <a:xfrm rot="13885714">
          <a:off x="4336704" y="4400351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 rot="10800000">
        <a:off x="4430560" y="4543140"/>
        <a:ext cx="269787" cy="292768"/>
      </dsp:txXfrm>
    </dsp:sp>
    <dsp:sp modelId="{5882C233-4CF8-489B-B57C-A24E1E08F453}">
      <dsp:nvSpPr>
        <dsp:cNvPr id="0" name=""/>
        <dsp:cNvSpPr/>
      </dsp:nvSpPr>
      <dsp:spPr>
        <a:xfrm>
          <a:off x="3122313" y="3063465"/>
          <a:ext cx="1445772" cy="1445772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5" dirty="0">
              <a:latin typeface="Calibri"/>
              <a:cs typeface="Calibri"/>
            </a:rPr>
            <a:t>Recepción </a:t>
          </a:r>
          <a:r>
            <a:rPr lang="es-ES" sz="1600" b="1" kern="1200" dirty="0">
              <a:latin typeface="Calibri"/>
              <a:cs typeface="Calibri"/>
            </a:rPr>
            <a:t>y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10" dirty="0">
              <a:latin typeface="Calibri"/>
              <a:cs typeface="Calibri"/>
            </a:rPr>
            <a:t>Atención </a:t>
          </a:r>
          <a:r>
            <a:rPr lang="es-ES" sz="1600" b="1" kern="1200" dirty="0">
              <a:latin typeface="Calibri"/>
              <a:cs typeface="Calibri"/>
            </a:rPr>
            <a:t>de </a:t>
          </a:r>
          <a:r>
            <a:rPr lang="es-ES" sz="1600" b="1" kern="1200" spc="5" dirty="0">
              <a:latin typeface="Calibri"/>
              <a:cs typeface="Calibri"/>
            </a:rPr>
            <a:t> </a:t>
          </a:r>
          <a:r>
            <a:rPr lang="es-ES" sz="1600" b="1" kern="1200" spc="-5" dirty="0">
              <a:latin typeface="Calibri"/>
              <a:cs typeface="Calibri"/>
            </a:rPr>
            <a:t>Denuncias</a:t>
          </a:r>
          <a:endParaRPr lang="es-MX" sz="1600" kern="1200" dirty="0">
            <a:latin typeface="Calibri"/>
            <a:cs typeface="Calibri"/>
          </a:endParaRPr>
        </a:p>
      </dsp:txBody>
      <dsp:txXfrm>
        <a:off x="3334041" y="3275193"/>
        <a:ext cx="1022316" cy="1022316"/>
      </dsp:txXfrm>
    </dsp:sp>
    <dsp:sp modelId="{F9E6886E-5FC9-4EE2-BFC4-9CF164A31737}">
      <dsp:nvSpPr>
        <dsp:cNvPr id="0" name=""/>
        <dsp:cNvSpPr/>
      </dsp:nvSpPr>
      <dsp:spPr>
        <a:xfrm rot="16971429">
          <a:off x="3891831" y="2493771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/>
        </a:p>
      </dsp:txBody>
      <dsp:txXfrm>
        <a:off x="3936778" y="2647723"/>
        <a:ext cx="269787" cy="292768"/>
      </dsp:txXfrm>
    </dsp:sp>
    <dsp:sp modelId="{2D888550-3EF6-4401-9C4F-5AA364A1295F}">
      <dsp:nvSpPr>
        <dsp:cNvPr id="0" name=""/>
        <dsp:cNvSpPr/>
      </dsp:nvSpPr>
      <dsp:spPr>
        <a:xfrm>
          <a:off x="3605842" y="944984"/>
          <a:ext cx="1445772" cy="1445772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pc="-5" dirty="0">
              <a:latin typeface="Calibri"/>
              <a:cs typeface="Calibri"/>
            </a:rPr>
            <a:t>Evaluación de Ética</a:t>
          </a:r>
          <a:endParaRPr lang="es-MX" sz="1700" kern="1200" dirty="0">
            <a:latin typeface="Calibri"/>
            <a:cs typeface="Calibri"/>
          </a:endParaRPr>
        </a:p>
      </dsp:txBody>
      <dsp:txXfrm>
        <a:off x="3817570" y="1156712"/>
        <a:ext cx="1022316" cy="1022316"/>
      </dsp:txXfrm>
    </dsp:sp>
    <dsp:sp modelId="{913CD7BC-B148-4D9C-8644-9E2767FDA0BD}">
      <dsp:nvSpPr>
        <dsp:cNvPr id="0" name=""/>
        <dsp:cNvSpPr/>
      </dsp:nvSpPr>
      <dsp:spPr>
        <a:xfrm rot="20057143">
          <a:off x="5105081" y="957222"/>
          <a:ext cx="385410" cy="487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5110806" y="1079895"/>
        <a:ext cx="269787" cy="292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744D5-1F51-4294-A9A2-39A9E3ACA331}">
      <dsp:nvSpPr>
        <dsp:cNvPr id="0" name=""/>
        <dsp:cNvSpPr/>
      </dsp:nvSpPr>
      <dsp:spPr>
        <a:xfrm>
          <a:off x="0" y="0"/>
          <a:ext cx="3154090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042D6-F97C-433B-A5A3-7D32DB578BA8}">
      <dsp:nvSpPr>
        <dsp:cNvPr id="0" name=""/>
        <dsp:cNvSpPr/>
      </dsp:nvSpPr>
      <dsp:spPr>
        <a:xfrm>
          <a:off x="220023" y="0"/>
          <a:ext cx="2610179" cy="6668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452" tIns="0" rIns="834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0" kern="1200" dirty="0">
            <a:latin typeface="Proxima Nova Rg" panose="02000506030000020004" pitchFamily="50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0" kern="1200" dirty="0">
              <a:latin typeface="Proxima Nova Rg" panose="02000506030000020004" pitchFamily="50" charset="0"/>
            </a:rPr>
            <a:t>Código de Ética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0" kern="1200" dirty="0">
            <a:latin typeface="Proxima Nova Rg" panose="02000506030000020004" pitchFamily="50" charset="0"/>
          </a:endParaRPr>
        </a:p>
      </dsp:txBody>
      <dsp:txXfrm>
        <a:off x="252576" y="32553"/>
        <a:ext cx="2545073" cy="601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C89F401B-4B25-499D-807A-6D70F80AD7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CFBB51C-8D05-4E04-BB44-2C7C04930C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8050" y="0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A2C1D-2477-482B-8D9D-641D8AC23A40}" type="datetimeFigureOut">
              <a:rPr lang="es-MX" smtClean="0"/>
              <a:t>10/04/2025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1C668D88-1AC3-412B-9D60-055FE3520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043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2C995B46-4AC2-4E7E-9CEE-3F1B46B853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8050" y="8831043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35D5B-F7C4-4A9A-A18F-078E11F640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7685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8050" y="0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5B7B2-5562-42AC-9962-20E6A8CD8E6B}" type="datetimeFigureOut">
              <a:rPr lang="es-MX" smtClean="0"/>
              <a:t>10/04/2025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652" y="4473424"/>
            <a:ext cx="5504510" cy="36606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31043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8050" y="8831043"/>
            <a:ext cx="2982589" cy="465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FB1C3-CB4B-4188-8C6D-9B4C20533F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432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506538" y="1676400"/>
            <a:ext cx="8045451" cy="45259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F07A4-C066-4727-B8EA-86300723FF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05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825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0142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324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7051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7153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6721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1632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9940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74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9692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76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078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6219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82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1218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90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27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519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1658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804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3968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309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8842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FB1C3-CB4B-4188-8C6D-9B4C20533FD2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113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45257" y="781303"/>
            <a:ext cx="530148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A5F350A-1A44-4D39-861B-8EF4F8E40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A93715C0-187A-4750-86BA-D8C9D9B58C5B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228600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B2CB057-4971-43A0-9827-9E680412D8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152400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336297" y="1773172"/>
            <a:ext cx="11617113" cy="4968240"/>
          </a:xfrm>
          <a:custGeom>
            <a:avLst/>
            <a:gdLst/>
            <a:ahLst/>
            <a:cxnLst/>
            <a:rect l="l" t="t" r="r" b="b"/>
            <a:pathLst>
              <a:path w="8712835" h="4968240">
                <a:moveTo>
                  <a:pt x="0" y="4968240"/>
                </a:moveTo>
                <a:lnTo>
                  <a:pt x="8712708" y="4968240"/>
                </a:lnTo>
                <a:lnTo>
                  <a:pt x="8712708" y="0"/>
                </a:lnTo>
                <a:lnTo>
                  <a:pt x="0" y="0"/>
                </a:lnTo>
                <a:lnTo>
                  <a:pt x="0" y="4968240"/>
                </a:lnTo>
                <a:close/>
              </a:path>
            </a:pathLst>
          </a:custGeom>
          <a:ln w="25908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5191761" y="4000627"/>
            <a:ext cx="3599180" cy="2658110"/>
          </a:xfrm>
          <a:custGeom>
            <a:avLst/>
            <a:gdLst/>
            <a:ahLst/>
            <a:cxnLst/>
            <a:rect l="l" t="t" r="r" b="b"/>
            <a:pathLst>
              <a:path w="2699384" h="2658109">
                <a:moveTo>
                  <a:pt x="1921255" y="422910"/>
                </a:moveTo>
                <a:lnTo>
                  <a:pt x="2133091" y="244983"/>
                </a:lnTo>
                <a:lnTo>
                  <a:pt x="2302509" y="387096"/>
                </a:lnTo>
                <a:lnTo>
                  <a:pt x="2164079" y="626745"/>
                </a:lnTo>
                <a:lnTo>
                  <a:pt x="2196007" y="664307"/>
                </a:lnTo>
                <a:lnTo>
                  <a:pt x="2226146" y="703206"/>
                </a:lnTo>
                <a:lnTo>
                  <a:pt x="2254461" y="743378"/>
                </a:lnTo>
                <a:lnTo>
                  <a:pt x="2280913" y="784756"/>
                </a:lnTo>
                <a:lnTo>
                  <a:pt x="2305465" y="827277"/>
                </a:lnTo>
                <a:lnTo>
                  <a:pt x="2328079" y="870876"/>
                </a:lnTo>
                <a:lnTo>
                  <a:pt x="2348717" y="915488"/>
                </a:lnTo>
                <a:lnTo>
                  <a:pt x="2367342" y="961048"/>
                </a:lnTo>
                <a:lnTo>
                  <a:pt x="2383916" y="1007491"/>
                </a:lnTo>
                <a:lnTo>
                  <a:pt x="2660650" y="1007491"/>
                </a:lnTo>
                <a:lnTo>
                  <a:pt x="2699004" y="1225169"/>
                </a:lnTo>
                <a:lnTo>
                  <a:pt x="2439034" y="1319784"/>
                </a:lnTo>
                <a:lnTo>
                  <a:pt x="2439319" y="1369102"/>
                </a:lnTo>
                <a:lnTo>
                  <a:pt x="2437385" y="1418286"/>
                </a:lnTo>
                <a:lnTo>
                  <a:pt x="2433244" y="1467265"/>
                </a:lnTo>
                <a:lnTo>
                  <a:pt x="2426909" y="1515965"/>
                </a:lnTo>
                <a:lnTo>
                  <a:pt x="2418390" y="1564316"/>
                </a:lnTo>
                <a:lnTo>
                  <a:pt x="2407698" y="1612243"/>
                </a:lnTo>
                <a:lnTo>
                  <a:pt x="2394847" y="1659675"/>
                </a:lnTo>
                <a:lnTo>
                  <a:pt x="2379846" y="1706540"/>
                </a:lnTo>
                <a:lnTo>
                  <a:pt x="2362707" y="1752765"/>
                </a:lnTo>
                <a:lnTo>
                  <a:pt x="2574670" y="1930615"/>
                </a:lnTo>
                <a:lnTo>
                  <a:pt x="2464180" y="2122043"/>
                </a:lnTo>
                <a:lnTo>
                  <a:pt x="2204084" y="2027402"/>
                </a:lnTo>
                <a:lnTo>
                  <a:pt x="2172641" y="2065356"/>
                </a:lnTo>
                <a:lnTo>
                  <a:pt x="2139563" y="2101784"/>
                </a:lnTo>
                <a:lnTo>
                  <a:pt x="2104912" y="2136638"/>
                </a:lnTo>
                <a:lnTo>
                  <a:pt x="2068745" y="2169869"/>
                </a:lnTo>
                <a:lnTo>
                  <a:pt x="2031124" y="2201430"/>
                </a:lnTo>
                <a:lnTo>
                  <a:pt x="1992107" y="2231272"/>
                </a:lnTo>
                <a:lnTo>
                  <a:pt x="1951755" y="2259347"/>
                </a:lnTo>
                <a:lnTo>
                  <a:pt x="1910126" y="2285606"/>
                </a:lnTo>
                <a:lnTo>
                  <a:pt x="1867280" y="2310003"/>
                </a:lnTo>
                <a:lnTo>
                  <a:pt x="1915414" y="2582494"/>
                </a:lnTo>
                <a:lnTo>
                  <a:pt x="1707641" y="2658097"/>
                </a:lnTo>
                <a:lnTo>
                  <a:pt x="1569339" y="2418461"/>
                </a:lnTo>
                <a:lnTo>
                  <a:pt x="1520837" y="2427311"/>
                </a:lnTo>
                <a:lnTo>
                  <a:pt x="1472072" y="2433949"/>
                </a:lnTo>
                <a:lnTo>
                  <a:pt x="1423119" y="2438374"/>
                </a:lnTo>
                <a:lnTo>
                  <a:pt x="1374053" y="2440587"/>
                </a:lnTo>
                <a:lnTo>
                  <a:pt x="1324950" y="2440587"/>
                </a:lnTo>
                <a:lnTo>
                  <a:pt x="1275884" y="2438374"/>
                </a:lnTo>
                <a:lnTo>
                  <a:pt x="1226931" y="2433949"/>
                </a:lnTo>
                <a:lnTo>
                  <a:pt x="1178166" y="2427311"/>
                </a:lnTo>
                <a:lnTo>
                  <a:pt x="1129664" y="2418461"/>
                </a:lnTo>
                <a:lnTo>
                  <a:pt x="991362" y="2658097"/>
                </a:lnTo>
                <a:lnTo>
                  <a:pt x="783589" y="2582494"/>
                </a:lnTo>
                <a:lnTo>
                  <a:pt x="831722" y="2310003"/>
                </a:lnTo>
                <a:lnTo>
                  <a:pt x="788877" y="2285606"/>
                </a:lnTo>
                <a:lnTo>
                  <a:pt x="747248" y="2259345"/>
                </a:lnTo>
                <a:lnTo>
                  <a:pt x="706896" y="2231269"/>
                </a:lnTo>
                <a:lnTo>
                  <a:pt x="667879" y="2201426"/>
                </a:lnTo>
                <a:lnTo>
                  <a:pt x="630258" y="2169864"/>
                </a:lnTo>
                <a:lnTo>
                  <a:pt x="594091" y="2136632"/>
                </a:lnTo>
                <a:lnTo>
                  <a:pt x="559440" y="2101779"/>
                </a:lnTo>
                <a:lnTo>
                  <a:pt x="526362" y="2065353"/>
                </a:lnTo>
                <a:lnTo>
                  <a:pt x="494918" y="2027402"/>
                </a:lnTo>
                <a:lnTo>
                  <a:pt x="234822" y="2122043"/>
                </a:lnTo>
                <a:lnTo>
                  <a:pt x="124332" y="1930615"/>
                </a:lnTo>
                <a:lnTo>
                  <a:pt x="336295" y="1752765"/>
                </a:lnTo>
                <a:lnTo>
                  <a:pt x="319157" y="1706540"/>
                </a:lnTo>
                <a:lnTo>
                  <a:pt x="304156" y="1659675"/>
                </a:lnTo>
                <a:lnTo>
                  <a:pt x="291305" y="1612243"/>
                </a:lnTo>
                <a:lnTo>
                  <a:pt x="280613" y="1564316"/>
                </a:lnTo>
                <a:lnTo>
                  <a:pt x="272094" y="1515965"/>
                </a:lnTo>
                <a:lnTo>
                  <a:pt x="265759" y="1467265"/>
                </a:lnTo>
                <a:lnTo>
                  <a:pt x="261618" y="1418286"/>
                </a:lnTo>
                <a:lnTo>
                  <a:pt x="259684" y="1369102"/>
                </a:lnTo>
                <a:lnTo>
                  <a:pt x="259968" y="1319784"/>
                </a:lnTo>
                <a:lnTo>
                  <a:pt x="0" y="1225169"/>
                </a:lnTo>
                <a:lnTo>
                  <a:pt x="38353" y="1007491"/>
                </a:lnTo>
                <a:lnTo>
                  <a:pt x="315087" y="1007491"/>
                </a:lnTo>
                <a:lnTo>
                  <a:pt x="331661" y="961048"/>
                </a:lnTo>
                <a:lnTo>
                  <a:pt x="350286" y="915488"/>
                </a:lnTo>
                <a:lnTo>
                  <a:pt x="370924" y="870876"/>
                </a:lnTo>
                <a:lnTo>
                  <a:pt x="393538" y="827277"/>
                </a:lnTo>
                <a:lnTo>
                  <a:pt x="418090" y="784756"/>
                </a:lnTo>
                <a:lnTo>
                  <a:pt x="444542" y="743378"/>
                </a:lnTo>
                <a:lnTo>
                  <a:pt x="472857" y="703206"/>
                </a:lnTo>
                <a:lnTo>
                  <a:pt x="502996" y="664307"/>
                </a:lnTo>
                <a:lnTo>
                  <a:pt x="534924" y="626745"/>
                </a:lnTo>
                <a:lnTo>
                  <a:pt x="396493" y="387096"/>
                </a:lnTo>
                <a:lnTo>
                  <a:pt x="565784" y="244983"/>
                </a:lnTo>
                <a:lnTo>
                  <a:pt x="777747" y="422910"/>
                </a:lnTo>
                <a:lnTo>
                  <a:pt x="820309" y="397993"/>
                </a:lnTo>
                <a:lnTo>
                  <a:pt x="863872" y="375075"/>
                </a:lnTo>
                <a:lnTo>
                  <a:pt x="908365" y="354179"/>
                </a:lnTo>
                <a:lnTo>
                  <a:pt x="953717" y="335327"/>
                </a:lnTo>
                <a:lnTo>
                  <a:pt x="999857" y="318543"/>
                </a:lnTo>
                <a:lnTo>
                  <a:pt x="1046715" y="303849"/>
                </a:lnTo>
                <a:lnTo>
                  <a:pt x="1094218" y="291269"/>
                </a:lnTo>
                <a:lnTo>
                  <a:pt x="1142296" y="280826"/>
                </a:lnTo>
                <a:lnTo>
                  <a:pt x="1190878" y="272542"/>
                </a:lnTo>
                <a:lnTo>
                  <a:pt x="1239012" y="0"/>
                </a:lnTo>
                <a:lnTo>
                  <a:pt x="1459991" y="0"/>
                </a:lnTo>
                <a:lnTo>
                  <a:pt x="1508125" y="272542"/>
                </a:lnTo>
                <a:lnTo>
                  <a:pt x="1556707" y="280826"/>
                </a:lnTo>
                <a:lnTo>
                  <a:pt x="1604785" y="291269"/>
                </a:lnTo>
                <a:lnTo>
                  <a:pt x="1652288" y="303849"/>
                </a:lnTo>
                <a:lnTo>
                  <a:pt x="1699146" y="318543"/>
                </a:lnTo>
                <a:lnTo>
                  <a:pt x="1745286" y="335327"/>
                </a:lnTo>
                <a:lnTo>
                  <a:pt x="1790638" y="354179"/>
                </a:lnTo>
                <a:lnTo>
                  <a:pt x="1835131" y="375075"/>
                </a:lnTo>
                <a:lnTo>
                  <a:pt x="1878694" y="397993"/>
                </a:lnTo>
                <a:lnTo>
                  <a:pt x="1921255" y="4229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2191F9F-F519-44C6-BCA9-7CAC682C6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74AC6CDC-D2D3-4E41-847B-2CD06CA79A12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2FFF15C-3D10-4763-85E7-1B92725AF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2C2FE2-63F9-4AFB-9790-0417C1CD7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0233" y="2310607"/>
            <a:ext cx="2604748" cy="2235200"/>
          </a:xfrm>
          <a:custGeom>
            <a:avLst/>
            <a:gdLst>
              <a:gd name="connsiteX0" fmla="*/ 0 w 5210175"/>
              <a:gd name="connsiteY0" fmla="*/ 0 h 4470400"/>
              <a:gd name="connsiteX1" fmla="*/ 825500 w 5210175"/>
              <a:gd name="connsiteY1" fmla="*/ 0 h 4470400"/>
              <a:gd name="connsiteX2" fmla="*/ 1463675 w 5210175"/>
              <a:gd name="connsiteY2" fmla="*/ 2855913 h 4470400"/>
              <a:gd name="connsiteX3" fmla="*/ 2251075 w 5210175"/>
              <a:gd name="connsiteY3" fmla="*/ 0 h 4470400"/>
              <a:gd name="connsiteX4" fmla="*/ 2949575 w 5210175"/>
              <a:gd name="connsiteY4" fmla="*/ 0 h 4470400"/>
              <a:gd name="connsiteX5" fmla="*/ 3749675 w 5210175"/>
              <a:gd name="connsiteY5" fmla="*/ 2855913 h 4470400"/>
              <a:gd name="connsiteX6" fmla="*/ 4381500 w 5210175"/>
              <a:gd name="connsiteY6" fmla="*/ 0 h 4470400"/>
              <a:gd name="connsiteX7" fmla="*/ 5210175 w 5210175"/>
              <a:gd name="connsiteY7" fmla="*/ 0 h 4470400"/>
              <a:gd name="connsiteX8" fmla="*/ 4214813 w 5210175"/>
              <a:gd name="connsiteY8" fmla="*/ 4470400 h 4470400"/>
              <a:gd name="connsiteX9" fmla="*/ 3408362 w 5210175"/>
              <a:gd name="connsiteY9" fmla="*/ 4470400 h 4470400"/>
              <a:gd name="connsiteX10" fmla="*/ 2595562 w 5210175"/>
              <a:gd name="connsiteY10" fmla="*/ 1579563 h 4470400"/>
              <a:gd name="connsiteX11" fmla="*/ 1795462 w 5210175"/>
              <a:gd name="connsiteY11" fmla="*/ 4470400 h 4470400"/>
              <a:gd name="connsiteX12" fmla="*/ 998537 w 5210175"/>
              <a:gd name="connsiteY12" fmla="*/ 447040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0175" h="4470400">
                <a:moveTo>
                  <a:pt x="0" y="0"/>
                </a:moveTo>
                <a:lnTo>
                  <a:pt x="825500" y="0"/>
                </a:lnTo>
                <a:lnTo>
                  <a:pt x="1463675" y="2855913"/>
                </a:lnTo>
                <a:lnTo>
                  <a:pt x="2251075" y="0"/>
                </a:lnTo>
                <a:lnTo>
                  <a:pt x="2949575" y="0"/>
                </a:lnTo>
                <a:lnTo>
                  <a:pt x="3749675" y="2855913"/>
                </a:lnTo>
                <a:lnTo>
                  <a:pt x="4381500" y="0"/>
                </a:lnTo>
                <a:lnTo>
                  <a:pt x="5210175" y="0"/>
                </a:lnTo>
                <a:lnTo>
                  <a:pt x="4214813" y="4470400"/>
                </a:lnTo>
                <a:lnTo>
                  <a:pt x="3408362" y="4470400"/>
                </a:lnTo>
                <a:lnTo>
                  <a:pt x="2595562" y="1579563"/>
                </a:lnTo>
                <a:lnTo>
                  <a:pt x="1795462" y="4470400"/>
                </a:lnTo>
                <a:lnTo>
                  <a:pt x="998537" y="4470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 dirty="0"/>
              <a:t>Click icon to add picture,</a:t>
            </a:r>
          </a:p>
          <a:p>
            <a:r>
              <a:rPr lang="en-US" dirty="0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142224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DFA6AEF-8FDA-4F5C-B05C-AED85E2E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10/04/2025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159E2AA-2126-4B3B-AF79-5046B299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0CD46A0-DA72-4740-A892-16C268F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072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11718" y="985774"/>
            <a:ext cx="31685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8964" y="2557398"/>
            <a:ext cx="10683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1871D68-DBA3-4DAC-8424-3724EC55C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6016C3B0-D307-4B6B-A2AD-2431BAE63334}"/>
              </a:ext>
            </a:extLst>
          </p:cNvPr>
          <p:cNvPicPr/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228600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E85E03E3-6B48-4F89-8887-2186EF4526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152400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0G59xHvoeU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0G59xHvoeU?feature=oembed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exec.com/plu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k1jWDZQ55U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hyperlink" Target="https://www.sefircoahuila.gob.mx/servidores-publicos/etica-integrida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9.xml"/><Relationship Id="rId5" Type="http://schemas.openxmlformats.org/officeDocument/2006/relationships/image" Target="../media/image7.png"/><Relationship Id="rId10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slide" Target="slide29.xml"/><Relationship Id="rId4" Type="http://schemas.openxmlformats.org/officeDocument/2006/relationships/image" Target="../media/image3.pn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slide" Target="slide29.xml"/><Relationship Id="rId4" Type="http://schemas.openxmlformats.org/officeDocument/2006/relationships/image" Target="../media/image3.png"/><Relationship Id="rId9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hyperlink" Target="https://www.sefircoahuila.gob.mx/servidores-publicos/etica-integridad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18" Type="http://schemas.openxmlformats.org/officeDocument/2006/relationships/diagramLayout" Target="../diagrams/layout11.xml"/><Relationship Id="rId3" Type="http://schemas.openxmlformats.org/officeDocument/2006/relationships/diagramLayout" Target="../diagrams/layout8.xml"/><Relationship Id="rId21" Type="http://schemas.microsoft.com/office/2007/relationships/diagramDrawing" Target="../diagrams/drawing11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diagramData" Target="../diagrams/data11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20" Type="http://schemas.openxmlformats.org/officeDocument/2006/relationships/diagramColors" Target="../diagrams/colors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23" Type="http://schemas.microsoft.com/office/2007/relationships/hdphoto" Target="../media/hdphoto1.wdp"/><Relationship Id="rId10" Type="http://schemas.openxmlformats.org/officeDocument/2006/relationships/diagramColors" Target="../diagrams/colors9.xml"/><Relationship Id="rId19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Relationship Id="rId22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hyperlink" Target="https://www.sefircoahuila.gob.mx/servidores-publicos/etica-integridad/" TargetMode="External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5.xml"/><Relationship Id="rId7" Type="http://schemas.openxmlformats.org/officeDocument/2006/relationships/image" Target="../media/image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6.xml"/><Relationship Id="rId10" Type="http://schemas.microsoft.com/office/2007/relationships/hdphoto" Target="../media/hdphoto4.wdp"/><Relationship Id="rId4" Type="http://schemas.openxmlformats.org/officeDocument/2006/relationships/diagramLayout" Target="../diagrams/layout16.xml"/><Relationship Id="rId9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7.xml"/><Relationship Id="rId7" Type="http://schemas.openxmlformats.org/officeDocument/2006/relationships/image" Target="../media/image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microsoft.com/office/2007/relationships/diagramDrawing" Target="../diagrams/drawing19.xml"/><Relationship Id="rId3" Type="http://schemas.microsoft.com/office/2007/relationships/hdphoto" Target="../media/hdphoto1.wdp"/><Relationship Id="rId7" Type="http://schemas.openxmlformats.org/officeDocument/2006/relationships/diagramColors" Target="../diagrams/colors18.xml"/><Relationship Id="rId12" Type="http://schemas.openxmlformats.org/officeDocument/2006/relationships/diagramColors" Target="../diagrams/colors1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8.xml"/><Relationship Id="rId11" Type="http://schemas.openxmlformats.org/officeDocument/2006/relationships/diagramQuickStyle" Target="../diagrams/quickStyle19.xml"/><Relationship Id="rId5" Type="http://schemas.openxmlformats.org/officeDocument/2006/relationships/diagramLayout" Target="../diagrams/layout18.xml"/><Relationship Id="rId10" Type="http://schemas.openxmlformats.org/officeDocument/2006/relationships/diagramLayout" Target="../diagrams/layout19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0.xml"/><Relationship Id="rId7" Type="http://schemas.openxmlformats.org/officeDocument/2006/relationships/image" Target="../media/image7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microsoft.com/office/2007/relationships/hdphoto" Target="../media/hdphoto1.wdp"/><Relationship Id="rId7" Type="http://schemas.openxmlformats.org/officeDocument/2006/relationships/diagramColors" Target="../diagrams/colors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Relationship Id="rId9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69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egi.org.mx/programas/encig/2023/" TargetMode="External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fircoahuila.gob.mx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81.xml"/><Relationship Id="rId4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fircoahuila.gob.mx/servidores-publicos/etica-integridad/" TargetMode="Externa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mailto:gonzalezadinda@gmail.com" TargetMode="External"/><Relationship Id="rId2" Type="http://schemas.openxmlformats.org/officeDocument/2006/relationships/hyperlink" Target="mailto:nancy.becerra@coahuila.Gob.mx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adelosangeles.rodriguez@Coahuila.gob.mx" TargetMode="External"/><Relationship Id="rId4" Type="http://schemas.openxmlformats.org/officeDocument/2006/relationships/hyperlink" Target="mailto:ricardo.sanchez@coahuila.gob.mx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B942AD0-78F0-4598-9D85-4346401B3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6650" r="11250" b="5534"/>
          <a:stretch/>
        </p:blipFill>
        <p:spPr>
          <a:xfrm>
            <a:off x="0" y="0"/>
            <a:ext cx="123825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BC70E4C4-5EB4-44FA-A408-AD5FD8D8C7EE}"/>
              </a:ext>
            </a:extLst>
          </p:cNvPr>
          <p:cNvSpPr txBox="1"/>
          <p:nvPr/>
        </p:nvSpPr>
        <p:spPr>
          <a:xfrm>
            <a:off x="2173866" y="2536865"/>
            <a:ext cx="8272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3"/>
              </a:rPr>
              <a:t>https://youtu.be/f0G59xHvoeU</a:t>
            </a:r>
            <a:r>
              <a:rPr lang="es-MX" dirty="0"/>
              <a:t> </a:t>
            </a:r>
          </a:p>
        </p:txBody>
      </p:sp>
      <p:pic>
        <p:nvPicPr>
          <p:cNvPr id="5" name="Elementos multimedia en línea 4" title="La Corrupcion -  Somos Todos">
            <a:hlinkClick r:id="" action="ppaction://media"/>
            <a:extLst>
              <a:ext uri="{FF2B5EF4-FFF2-40B4-BE49-F238E27FC236}">
                <a16:creationId xmlns="" xmlns:a16="http://schemas.microsoft.com/office/drawing/2014/main" id="{966E2BB0-3B80-48A3-8430-F3C44DF355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71450"/>
            <a:ext cx="12192000" cy="74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628FC92-B323-4856-9F86-DB4AEF2955D7}"/>
              </a:ext>
            </a:extLst>
          </p:cNvPr>
          <p:cNvSpPr txBox="1"/>
          <p:nvPr/>
        </p:nvSpPr>
        <p:spPr>
          <a:xfrm>
            <a:off x="609600" y="533400"/>
            <a:ext cx="50369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>
                <a:latin typeface="Proxima Nova Rg" panose="02000506030000020004" pitchFamily="50" charset="0"/>
              </a:rPr>
              <a:t>QUE ÉS LA</a:t>
            </a:r>
          </a:p>
          <a:p>
            <a:r>
              <a:rPr lang="es-MX" sz="5400" b="1" dirty="0">
                <a:latin typeface="Proxima Nova Rg" panose="02000506030000020004" pitchFamily="50" charset="0"/>
              </a:rPr>
              <a:t>CORRUPCIÓN?</a:t>
            </a:r>
          </a:p>
          <a:p>
            <a:endParaRPr lang="es-MX" sz="5400" b="1" dirty="0">
              <a:latin typeface="Proxima Nova Rg" panose="02000506030000020004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318461A-CBD1-49DA-ACC1-35E7417AD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90800"/>
            <a:ext cx="6547104" cy="306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5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-long-white.pn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02" y="5040560"/>
            <a:ext cx="1361511" cy="39153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2DA17C7C-33E4-4F7D-ACE0-5058B9E4465C}"/>
              </a:ext>
            </a:extLst>
          </p:cNvPr>
          <p:cNvSpPr txBox="1"/>
          <p:nvPr/>
        </p:nvSpPr>
        <p:spPr>
          <a:xfrm>
            <a:off x="486665" y="2004856"/>
            <a:ext cx="60984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i="1" dirty="0">
                <a:solidFill>
                  <a:schemeClr val="bg1"/>
                </a:solidFill>
                <a:latin typeface="Proxima Nova Rg" panose="02000506030000020004" pitchFamily="50" charset="0"/>
                <a:ea typeface="Arial" panose="020B0604020202020204" pitchFamily="34" charset="0"/>
                <a:cs typeface="Times New Roman" panose="02020603050405020304" pitchFamily="18" charset="0"/>
              </a:rPr>
              <a:t>CORRUPCIÓN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D4ED27E5-C996-478D-9320-ECF4B635EA83}"/>
              </a:ext>
            </a:extLst>
          </p:cNvPr>
          <p:cNvGrpSpPr/>
          <p:nvPr/>
        </p:nvGrpSpPr>
        <p:grpSpPr>
          <a:xfrm>
            <a:off x="6477000" y="2209800"/>
            <a:ext cx="5584876" cy="2382242"/>
            <a:chOff x="6285213" y="2057601"/>
            <a:chExt cx="5584876" cy="2382242"/>
          </a:xfrm>
        </p:grpSpPr>
        <p:sp>
          <p:nvSpPr>
            <p:cNvPr id="4" name="Flecha: a la derecha 3">
              <a:extLst>
                <a:ext uri="{FF2B5EF4-FFF2-40B4-BE49-F238E27FC236}">
                  <a16:creationId xmlns="" xmlns:a16="http://schemas.microsoft.com/office/drawing/2014/main" id="{E08214FE-7CAE-4EB2-AC25-8FACD5237F7A}"/>
                </a:ext>
              </a:extLst>
            </p:cNvPr>
            <p:cNvSpPr/>
            <p:nvPr/>
          </p:nvSpPr>
          <p:spPr>
            <a:xfrm>
              <a:off x="6285213" y="2057601"/>
              <a:ext cx="678427" cy="132735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="" xmlns:a16="http://schemas.microsoft.com/office/drawing/2014/main" id="{D79C8048-0E40-4D90-81CC-08E3AB273D5E}"/>
                </a:ext>
              </a:extLst>
            </p:cNvPr>
            <p:cNvSpPr txBox="1"/>
            <p:nvPr/>
          </p:nvSpPr>
          <p:spPr>
            <a:xfrm>
              <a:off x="6780605" y="3362625"/>
              <a:ext cx="508948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3200" dirty="0">
                  <a:solidFill>
                    <a:schemeClr val="accent1"/>
                  </a:solidFill>
                  <a:latin typeface="Proxima Nova Rg" panose="02000506030000020004" pitchFamily="50" charset="0"/>
                  <a:ea typeface="Calibri" panose="020F0502020204030204" pitchFamily="34" charset="0"/>
                  <a:cs typeface="Calibri" panose="020F0502020204030204" pitchFamily="34" charset="0"/>
                </a:rPr>
                <a:t>Desconfianza pública</a:t>
              </a:r>
            </a:p>
            <a:p>
              <a:pPr algn="ctr"/>
              <a:r>
                <a:rPr lang="es-MX" sz="3200" dirty="0">
                  <a:solidFill>
                    <a:schemeClr val="accent1"/>
                  </a:solidFill>
                  <a:latin typeface="Proxima Nova Rg" panose="02000506030000020004" pitchFamily="50" charset="0"/>
                  <a:ea typeface="Calibri" panose="020F0502020204030204" pitchFamily="34" charset="0"/>
                  <a:cs typeface="Calibri" panose="020F0502020204030204" pitchFamily="34" charset="0"/>
                </a:rPr>
                <a:t> en el Gobierno </a:t>
              </a:r>
              <a:endParaRPr lang="es-MX" sz="6600" dirty="0">
                <a:solidFill>
                  <a:schemeClr val="accent1"/>
                </a:solidFill>
                <a:latin typeface="Proxima Nova Rg" panose="02000506030000020004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="" xmlns:a16="http://schemas.microsoft.com/office/drawing/2014/main" id="{DBDC837E-4B8E-4632-9512-1BF979BB89EE}"/>
                </a:ext>
              </a:extLst>
            </p:cNvPr>
            <p:cNvSpPr txBox="1"/>
            <p:nvPr/>
          </p:nvSpPr>
          <p:spPr>
            <a:xfrm>
              <a:off x="7064484" y="2353471"/>
              <a:ext cx="419921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5400" b="1" dirty="0">
                  <a:solidFill>
                    <a:schemeClr val="accent1"/>
                  </a:solidFill>
                  <a:latin typeface="Proxima Nova Rg" panose="02000506030000020004" pitchFamily="50" charset="0"/>
                  <a:ea typeface="Arial" panose="020B0604020202020204" pitchFamily="34" charset="0"/>
                  <a:cs typeface="Times New Roman" panose="02020603050405020304" pitchFamily="18" charset="0"/>
                </a:rPr>
                <a:t>IMPACTO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10C6A49-17B4-3B4C-03F7-05F41D53EF64}"/>
              </a:ext>
            </a:extLst>
          </p:cNvPr>
          <p:cNvSpPr txBox="1"/>
          <p:nvPr/>
        </p:nvSpPr>
        <p:spPr>
          <a:xfrm>
            <a:off x="1007138" y="2389576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CORRUPCIÓN</a:t>
            </a:r>
            <a:endParaRPr lang="es-MX" sz="48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DDADACA8-A0EE-4183-A3A5-FF2913611931}"/>
              </a:ext>
            </a:extLst>
          </p:cNvPr>
          <p:cNvGrpSpPr/>
          <p:nvPr/>
        </p:nvGrpSpPr>
        <p:grpSpPr>
          <a:xfrm>
            <a:off x="147484" y="248758"/>
            <a:ext cx="7388942" cy="6337379"/>
            <a:chOff x="147484" y="248758"/>
            <a:chExt cx="7388942" cy="6337379"/>
          </a:xfrm>
        </p:grpSpPr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0BDFB06C-3B24-4161-8303-F545AF34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930" y="1629907"/>
              <a:ext cx="5560900" cy="28536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="" xmlns:a16="http://schemas.microsoft.com/office/drawing/2014/main" id="{C1610C8B-CC3B-439B-8572-5391D156F398}"/>
                </a:ext>
              </a:extLst>
            </p:cNvPr>
            <p:cNvSpPr txBox="1"/>
            <p:nvPr/>
          </p:nvSpPr>
          <p:spPr>
            <a:xfrm>
              <a:off x="147484" y="4647145"/>
              <a:ext cx="738894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800" dirty="0">
                  <a:latin typeface="Proxima Nova Rg" panose="02000506030000020004" pitchFamily="50" charset="0"/>
                  <a:ea typeface="Arial" panose="020B0604020202020204" pitchFamily="34" charset="0"/>
                  <a:cs typeface="Calibri" panose="020F0502020204030204" pitchFamily="34" charset="0"/>
                </a:rPr>
                <a:t>Comportamientos institucionales y                   sociales que transgreden principios éticos y de integridad</a:t>
              </a:r>
              <a:r>
                <a:rPr lang="es-MX" sz="2400" dirty="0">
                  <a:latin typeface="Proxima Nova Rg" panose="02000506030000020004" pitchFamily="50" charset="0"/>
                  <a:ea typeface="Arial" panose="020B060402020202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ctr"/>
              <a:endParaRPr lang="es-MX" sz="3600" i="1" dirty="0">
                <a:latin typeface="Proxima Nova Rg" panose="02000506030000020004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51F89867-3B15-4451-B95B-B70AA86B8C02}"/>
                </a:ext>
              </a:extLst>
            </p:cNvPr>
            <p:cNvSpPr txBox="1"/>
            <p:nvPr/>
          </p:nvSpPr>
          <p:spPr>
            <a:xfrm>
              <a:off x="486665" y="248758"/>
              <a:ext cx="629513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MX"/>
              </a:defPPr>
              <a:lvl1pPr algn="ctr"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xima Nova Rg" panose="02000506030000020004" pitchFamily="50" charset="0"/>
                  <a:ea typeface="Arial" panose="020B060402020202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s-ES" b="1" dirty="0"/>
                <a:t>“</a:t>
              </a:r>
              <a:r>
                <a:rPr lang="es-ES" sz="3600" b="1" dirty="0"/>
                <a:t>Abuso del poder                    </a:t>
              </a:r>
              <a:r>
                <a:rPr lang="es-ES" b="1" dirty="0"/>
                <a:t>encauzado hacia el beneficio privado”.</a:t>
              </a:r>
              <a:endParaRPr lang="es-MX" b="1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C2A34E1-E487-4A45-8DA7-35E96B8B3882}"/>
              </a:ext>
            </a:extLst>
          </p:cNvPr>
          <p:cNvSpPr txBox="1"/>
          <p:nvPr/>
        </p:nvSpPr>
        <p:spPr>
          <a:xfrm>
            <a:off x="1257387" y="2354271"/>
            <a:ext cx="3946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Proxima Nova Th" panose="02000506030000020004" pitchFamily="2" charset="0"/>
              </a:rPr>
              <a:t>CORRUPCIÓN</a:t>
            </a:r>
            <a:endParaRPr lang="es-MX" sz="4400" b="1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2B109AE-1C52-4A18-A1BE-22A10F294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="" xmlns:a16="http://schemas.microsoft.com/office/drawing/2014/main" id="{B6D39F0D-0ADA-4D79-AF0A-6F6644FCBCF8}"/>
              </a:ext>
            </a:extLst>
          </p:cNvPr>
          <p:cNvSpPr/>
          <p:nvPr/>
        </p:nvSpPr>
        <p:spPr>
          <a:xfrm>
            <a:off x="2100791" y="3622852"/>
            <a:ext cx="7597282" cy="20217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="" xmlns:a16="http://schemas.microsoft.com/office/drawing/2014/main" id="{972197F1-2F16-41DD-BECE-15AD1D6950C7}"/>
              </a:ext>
            </a:extLst>
          </p:cNvPr>
          <p:cNvSpPr/>
          <p:nvPr/>
        </p:nvSpPr>
        <p:spPr>
          <a:xfrm>
            <a:off x="2301323" y="4355500"/>
            <a:ext cx="2178415" cy="9391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="" xmlns:a16="http://schemas.microsoft.com/office/drawing/2014/main" id="{2832B280-BFF9-4680-8D65-1DFF7D8EE061}"/>
              </a:ext>
            </a:extLst>
          </p:cNvPr>
          <p:cNvSpPr/>
          <p:nvPr/>
        </p:nvSpPr>
        <p:spPr>
          <a:xfrm>
            <a:off x="4895371" y="4311515"/>
            <a:ext cx="2178415" cy="939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="" xmlns:a16="http://schemas.microsoft.com/office/drawing/2014/main" id="{AE029810-C54C-4D33-BAE3-9EAF151274FD}"/>
              </a:ext>
            </a:extLst>
          </p:cNvPr>
          <p:cNvSpPr/>
          <p:nvPr/>
        </p:nvSpPr>
        <p:spPr>
          <a:xfrm>
            <a:off x="7430997" y="4296558"/>
            <a:ext cx="2178415" cy="939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CC0C251B-5779-4F63-B40B-2A3F01992759}"/>
              </a:ext>
            </a:extLst>
          </p:cNvPr>
          <p:cNvSpPr txBox="1"/>
          <p:nvPr/>
        </p:nvSpPr>
        <p:spPr>
          <a:xfrm>
            <a:off x="2179220" y="4462470"/>
            <a:ext cx="2334500" cy="68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Proxima Nova"/>
              </a:rPr>
              <a:t>PREVENCIÓN</a:t>
            </a:r>
          </a:p>
          <a:p>
            <a:pPr algn="ctr"/>
            <a:r>
              <a:rPr lang="es-MX" dirty="0">
                <a:latin typeface="Proxima Nova"/>
              </a:rPr>
              <a:t>Control Interno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330C24AF-7623-4794-92BA-BC02DA53D700}"/>
              </a:ext>
            </a:extLst>
          </p:cNvPr>
          <p:cNvSpPr txBox="1"/>
          <p:nvPr/>
        </p:nvSpPr>
        <p:spPr>
          <a:xfrm>
            <a:off x="4761669" y="4482645"/>
            <a:ext cx="2334500" cy="68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Proxima Nova"/>
              </a:rPr>
              <a:t>DETECCIÓN</a:t>
            </a:r>
          </a:p>
          <a:p>
            <a:pPr algn="ctr"/>
            <a:r>
              <a:rPr lang="es-MX" dirty="0">
                <a:latin typeface="Proxima Nova"/>
              </a:rPr>
              <a:t>Control Externo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EC0BA582-B90F-4C9D-AAE8-19BFFB3DAEBA}"/>
              </a:ext>
            </a:extLst>
          </p:cNvPr>
          <p:cNvSpPr txBox="1"/>
          <p:nvPr/>
        </p:nvSpPr>
        <p:spPr>
          <a:xfrm>
            <a:off x="7229871" y="4474859"/>
            <a:ext cx="2334500" cy="68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Proxima Nova"/>
              </a:rPr>
              <a:t>CORRECCIÓN</a:t>
            </a:r>
          </a:p>
          <a:p>
            <a:pPr algn="ctr"/>
            <a:r>
              <a:rPr lang="es-MX" dirty="0">
                <a:latin typeface="Proxima Nova"/>
              </a:rPr>
              <a:t>Control Externo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="" xmlns:a16="http://schemas.microsoft.com/office/drawing/2014/main" id="{B2030386-6264-42CE-9097-C53D0EABD2B0}"/>
              </a:ext>
            </a:extLst>
          </p:cNvPr>
          <p:cNvSpPr/>
          <p:nvPr/>
        </p:nvSpPr>
        <p:spPr>
          <a:xfrm>
            <a:off x="2162557" y="1447800"/>
            <a:ext cx="4074892" cy="1889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Proxima Nova"/>
              </a:rPr>
              <a:t>SISTEMA NACIONAL ANTICORRUPCIÓN</a:t>
            </a:r>
          </a:p>
          <a:p>
            <a:pPr algn="ctr"/>
            <a:r>
              <a:rPr lang="es-ES" sz="3200" b="1" dirty="0">
                <a:latin typeface="Proxima Nova"/>
              </a:rPr>
              <a:t>SNA</a:t>
            </a:r>
            <a:endParaRPr lang="es-MX" sz="3200" b="1" dirty="0">
              <a:latin typeface="Proxima Nova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F285BD16-91C5-4296-BBE3-857A3E4A1094}"/>
              </a:ext>
            </a:extLst>
          </p:cNvPr>
          <p:cNvSpPr/>
          <p:nvPr/>
        </p:nvSpPr>
        <p:spPr>
          <a:xfrm>
            <a:off x="5580175" y="1479961"/>
            <a:ext cx="4221182" cy="1889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Proxima Nova"/>
            </a:endParaRPr>
          </a:p>
          <a:p>
            <a:pPr algn="ctr"/>
            <a:r>
              <a:rPr lang="es-ES" b="1" dirty="0">
                <a:latin typeface="Proxima Nova"/>
              </a:rPr>
              <a:t>SISTEMA NACIONAL DE FISCALIZACIÓN</a:t>
            </a:r>
          </a:p>
          <a:p>
            <a:pPr algn="ctr"/>
            <a:r>
              <a:rPr lang="es-ES" sz="3200" b="1" dirty="0">
                <a:latin typeface="Proxima Nova"/>
              </a:rPr>
              <a:t>SNF</a:t>
            </a:r>
            <a:endParaRPr lang="es-MX" sz="3200" b="1" dirty="0">
              <a:latin typeface="Proxima Nova"/>
            </a:endParaRPr>
          </a:p>
          <a:p>
            <a:pPr algn="ctr"/>
            <a:endParaRPr lang="es-MX" b="1" dirty="0">
              <a:latin typeface="Proxima Nova"/>
            </a:endParaRPr>
          </a:p>
        </p:txBody>
      </p:sp>
      <p:sp>
        <p:nvSpPr>
          <p:cNvPr id="6" name="Flecha: curvada hacia la derecha 5">
            <a:extLst>
              <a:ext uri="{FF2B5EF4-FFF2-40B4-BE49-F238E27FC236}">
                <a16:creationId xmlns="" xmlns:a16="http://schemas.microsoft.com/office/drawing/2014/main" id="{C2CD1A9B-38E7-4618-8EFC-73AC95ED9E1D}"/>
              </a:ext>
            </a:extLst>
          </p:cNvPr>
          <p:cNvSpPr/>
          <p:nvPr/>
        </p:nvSpPr>
        <p:spPr>
          <a:xfrm>
            <a:off x="838200" y="2106187"/>
            <a:ext cx="1418081" cy="29136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7" name="Flecha: curvada hacia la izquierda 6">
            <a:extLst>
              <a:ext uri="{FF2B5EF4-FFF2-40B4-BE49-F238E27FC236}">
                <a16:creationId xmlns="" xmlns:a16="http://schemas.microsoft.com/office/drawing/2014/main" id="{CCA8B508-2E52-4DDD-B64D-D0582B434083}"/>
              </a:ext>
            </a:extLst>
          </p:cNvPr>
          <p:cNvSpPr/>
          <p:nvPr/>
        </p:nvSpPr>
        <p:spPr>
          <a:xfrm>
            <a:off x="9698073" y="2179331"/>
            <a:ext cx="1307745" cy="28835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3F1EDE66-8A63-4680-843B-8F89F6D876CB}"/>
              </a:ext>
            </a:extLst>
          </p:cNvPr>
          <p:cNvSpPr/>
          <p:nvPr/>
        </p:nvSpPr>
        <p:spPr>
          <a:xfrm>
            <a:off x="2048652" y="4036338"/>
            <a:ext cx="2707685" cy="1489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A5BBBE8-B431-4827-9B97-EB5988415ECC}"/>
              </a:ext>
            </a:extLst>
          </p:cNvPr>
          <p:cNvSpPr txBox="1"/>
          <p:nvPr/>
        </p:nvSpPr>
        <p:spPr>
          <a:xfrm>
            <a:off x="4440873" y="3581305"/>
            <a:ext cx="2718051" cy="688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>
                    <a:lumMod val="50000"/>
                  </a:schemeClr>
                </a:solidFill>
              </a:rPr>
              <a:t>ESTRATEGIAS</a:t>
            </a:r>
            <a:endParaRPr lang="es-MX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8BE0B80D-6E8E-413F-80FA-383F604D5FA3}"/>
              </a:ext>
            </a:extLst>
          </p:cNvPr>
          <p:cNvGrpSpPr/>
          <p:nvPr/>
        </p:nvGrpSpPr>
        <p:grpSpPr>
          <a:xfrm>
            <a:off x="5300697" y="2015327"/>
            <a:ext cx="6919377" cy="3355920"/>
            <a:chOff x="242877" y="1301126"/>
            <a:chExt cx="11182350" cy="4730792"/>
          </a:xfrm>
        </p:grpSpPr>
        <p:grpSp>
          <p:nvGrpSpPr>
            <p:cNvPr id="4" name="Grupo 3">
              <a:extLst>
                <a:ext uri="{FF2B5EF4-FFF2-40B4-BE49-F238E27FC236}">
                  <a16:creationId xmlns="" xmlns:a16="http://schemas.microsoft.com/office/drawing/2014/main" id="{8187A2E9-895D-8061-5001-73C1B91B6702}"/>
                </a:ext>
              </a:extLst>
            </p:cNvPr>
            <p:cNvGrpSpPr/>
            <p:nvPr/>
          </p:nvGrpSpPr>
          <p:grpSpPr>
            <a:xfrm>
              <a:off x="2280113" y="2886066"/>
              <a:ext cx="7631773" cy="3145852"/>
              <a:chOff x="1451293" y="2286000"/>
              <a:chExt cx="9215828" cy="3810000"/>
            </a:xfrm>
          </p:grpSpPr>
          <p:pic>
            <p:nvPicPr>
              <p:cNvPr id="28" name="Imagen 27">
                <a:hlinkClick r:id="" action="ppaction://noaction"/>
                <a:extLst>
                  <a:ext uri="{FF2B5EF4-FFF2-40B4-BE49-F238E27FC236}">
                    <a16:creationId xmlns="" xmlns:a16="http://schemas.microsoft.com/office/drawing/2014/main" id="{3DC6615D-E61E-4B35-A7B2-5C10B44DA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51293" y="2286000"/>
                <a:ext cx="9215828" cy="381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" name="Text Box 3">
                <a:extLst>
                  <a:ext uri="{FF2B5EF4-FFF2-40B4-BE49-F238E27FC236}">
                    <a16:creationId xmlns="" xmlns:a16="http://schemas.microsoft.com/office/drawing/2014/main" id="{B0342CE2-AC18-4BA6-8FE9-9F44B317E06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51293" y="4184834"/>
                <a:ext cx="3613356" cy="160354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MX"/>
                </a:defPPr>
                <a:lvl1pPr algn="ctr">
                  <a:defRPr>
                    <a:solidFill>
                      <a:schemeClr val="tx1"/>
                    </a:solidFill>
                  </a:defRPr>
                </a:lvl1pPr>
              </a:lstStyle>
              <a:p>
                <a:r>
                  <a:rPr lang="es-ES" sz="1600" b="1" dirty="0">
                    <a:solidFill>
                      <a:schemeClr val="bg1"/>
                    </a:solidFill>
                    <a:latin typeface="Proxima Nova Rg" panose="02000506030000020004" pitchFamily="50" charset="0"/>
                  </a:rPr>
                  <a:t>Fortalecimiento Institucional</a:t>
                </a:r>
                <a:endParaRPr lang="es-ES" sz="1400" dirty="0">
                  <a:solidFill>
                    <a:schemeClr val="bg1"/>
                  </a:solidFill>
                  <a:latin typeface="Proxima Nova Rg" panose="02000506030000020004" pitchFamily="50" charset="0"/>
                </a:endParaRPr>
              </a:p>
            </p:txBody>
          </p:sp>
          <p:sp>
            <p:nvSpPr>
              <p:cNvPr id="19" name="Text Box 3">
                <a:extLst>
                  <a:ext uri="{FF2B5EF4-FFF2-40B4-BE49-F238E27FC236}">
                    <a16:creationId xmlns="" xmlns:a16="http://schemas.microsoft.com/office/drawing/2014/main" id="{A8738BF6-D8D1-490B-9E1E-DB338BE9AE4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5817345" y="4226372"/>
                <a:ext cx="3613356" cy="15619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MX"/>
                </a:defPPr>
                <a:lvl1pPr algn="ctr">
                  <a:defRPr sz="2800" b="1">
                    <a:solidFill>
                      <a:schemeClr val="bg1"/>
                    </a:solidFill>
                    <a:latin typeface="+mj-lt"/>
                  </a:defRPr>
                </a:lvl1pPr>
              </a:lstStyle>
              <a:p>
                <a:r>
                  <a:rPr lang="es-ES" sz="1600" dirty="0">
                    <a:latin typeface="Proxima Nova Rg" panose="02000506030000020004" pitchFamily="50" charset="0"/>
                  </a:rPr>
                  <a:t>Etica e </a:t>
                </a:r>
              </a:p>
              <a:p>
                <a:r>
                  <a:rPr lang="es-ES" sz="1600" dirty="0">
                    <a:latin typeface="Proxima Nova Rg" panose="02000506030000020004" pitchFamily="50" charset="0"/>
                  </a:rPr>
                  <a:t>Integridad</a:t>
                </a:r>
              </a:p>
            </p:txBody>
          </p:sp>
          <p:cxnSp>
            <p:nvCxnSpPr>
              <p:cNvPr id="30" name="Conector recto 29">
                <a:extLst>
                  <a:ext uri="{FF2B5EF4-FFF2-40B4-BE49-F238E27FC236}">
                    <a16:creationId xmlns="" xmlns:a16="http://schemas.microsoft.com/office/drawing/2014/main" id="{41F62B88-09B9-4EE1-84F4-3D8C6E8BB0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7649" y="2457450"/>
                <a:ext cx="0" cy="635611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="" xmlns:a16="http://schemas.microsoft.com/office/drawing/2014/main" id="{E69E3E61-4EBD-45BD-8DDA-29830CEBDD41}"/>
                  </a:ext>
                </a:extLst>
              </p:cNvPr>
              <p:cNvCxnSpPr/>
              <p:nvPr/>
            </p:nvCxnSpPr>
            <p:spPr>
              <a:xfrm>
                <a:off x="3257971" y="3082408"/>
                <a:ext cx="4234210" cy="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de flecha 33">
                <a:extLst>
                  <a:ext uri="{FF2B5EF4-FFF2-40B4-BE49-F238E27FC236}">
                    <a16:creationId xmlns="" xmlns:a16="http://schemas.microsoft.com/office/drawing/2014/main" id="{CD2BD1B1-FD76-4579-B897-1EB10BC2B8D3}"/>
                  </a:ext>
                </a:extLst>
              </p:cNvPr>
              <p:cNvCxnSpPr/>
              <p:nvPr/>
            </p:nvCxnSpPr>
            <p:spPr>
              <a:xfrm>
                <a:off x="3257971" y="3097156"/>
                <a:ext cx="0" cy="1161419"/>
              </a:xfrm>
              <a:prstGeom prst="straightConnector1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cto de flecha 34">
                <a:extLst>
                  <a:ext uri="{FF2B5EF4-FFF2-40B4-BE49-F238E27FC236}">
                    <a16:creationId xmlns="" xmlns:a16="http://schemas.microsoft.com/office/drawing/2014/main" id="{1D2F41D9-6A17-4D64-8277-7A765A928A4B}"/>
                  </a:ext>
                </a:extLst>
              </p:cNvPr>
              <p:cNvCxnSpPr/>
              <p:nvPr/>
            </p:nvCxnSpPr>
            <p:spPr>
              <a:xfrm>
                <a:off x="7492181" y="3097156"/>
                <a:ext cx="0" cy="1161419"/>
              </a:xfrm>
              <a:prstGeom prst="straightConnector1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CuadroTexto 37">
              <a:extLst>
                <a:ext uri="{FF2B5EF4-FFF2-40B4-BE49-F238E27FC236}">
                  <a16:creationId xmlns="" xmlns:a16="http://schemas.microsoft.com/office/drawing/2014/main" id="{E9D087D7-7BA4-4AB8-BE47-7F39A69FC735}"/>
                </a:ext>
              </a:extLst>
            </p:cNvPr>
            <p:cNvSpPr txBox="1"/>
            <p:nvPr/>
          </p:nvSpPr>
          <p:spPr>
            <a:xfrm>
              <a:off x="242877" y="2038549"/>
              <a:ext cx="11182350" cy="650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MX"/>
              </a:defPPr>
              <a:lvl1pPr algn="ctr">
                <a:defRPr sz="4400" b="1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s-ES" sz="2400" b="0" dirty="0">
                  <a:solidFill>
                    <a:schemeClr val="accent2"/>
                  </a:solidFill>
                  <a:effectLst/>
                  <a:latin typeface="Proxima Nova Rg" panose="02000506030000020004" pitchFamily="50" charset="0"/>
                </a:rPr>
                <a:t>Estrategia integral de prevención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="" xmlns:a16="http://schemas.microsoft.com/office/drawing/2014/main" id="{53CB45AA-2144-4944-B7FB-D48BEF37DCEB}"/>
                </a:ext>
              </a:extLst>
            </p:cNvPr>
            <p:cNvSpPr txBox="1"/>
            <p:nvPr/>
          </p:nvSpPr>
          <p:spPr>
            <a:xfrm>
              <a:off x="2549840" y="1301126"/>
              <a:ext cx="6095999" cy="997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4000" b="1" dirty="0">
                  <a:solidFill>
                    <a:schemeClr val="accent2">
                      <a:lumMod val="75000"/>
                    </a:schemeClr>
                  </a:solidFill>
                  <a:latin typeface="Proxima Nova Rg" panose="02000506030000020004" pitchFamily="50" charset="0"/>
                </a:rPr>
                <a:t>Control Interno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AF3631F0-DA76-4D5B-94FF-A96BAC4B3EFA}"/>
              </a:ext>
            </a:extLst>
          </p:cNvPr>
          <p:cNvGrpSpPr/>
          <p:nvPr/>
        </p:nvGrpSpPr>
        <p:grpSpPr>
          <a:xfrm>
            <a:off x="418374" y="587214"/>
            <a:ext cx="6112496" cy="5000149"/>
            <a:chOff x="288304" y="388203"/>
            <a:chExt cx="6112496" cy="5000149"/>
          </a:xfrm>
        </p:grpSpPr>
        <p:sp>
          <p:nvSpPr>
            <p:cNvPr id="7" name="CuadroTexto 6">
              <a:extLst>
                <a:ext uri="{FF2B5EF4-FFF2-40B4-BE49-F238E27FC236}">
                  <a16:creationId xmlns="" xmlns:a16="http://schemas.microsoft.com/office/drawing/2014/main" id="{C5873D6F-045B-4875-8901-CE622CCAFAB9}"/>
                </a:ext>
              </a:extLst>
            </p:cNvPr>
            <p:cNvSpPr txBox="1"/>
            <p:nvPr/>
          </p:nvSpPr>
          <p:spPr>
            <a:xfrm>
              <a:off x="288304" y="388203"/>
              <a:ext cx="5867400" cy="8309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PLAN ESTATAL DE DESARROLLO</a:t>
              </a: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 2023-2029</a:t>
              </a:r>
              <a:endParaRPr lang="es-MX" sz="2400"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cxnSp>
          <p:nvCxnSpPr>
            <p:cNvPr id="9" name="Conector recto de flecha 8">
              <a:extLst>
                <a:ext uri="{FF2B5EF4-FFF2-40B4-BE49-F238E27FC236}">
                  <a16:creationId xmlns="" xmlns:a16="http://schemas.microsoft.com/office/drawing/2014/main" id="{E0CE42E0-2DF8-42F0-A0D2-BA0010A62D9E}"/>
                </a:ext>
              </a:extLst>
            </p:cNvPr>
            <p:cNvCxnSpPr/>
            <p:nvPr/>
          </p:nvCxnSpPr>
          <p:spPr>
            <a:xfrm>
              <a:off x="3200400" y="1219200"/>
              <a:ext cx="0" cy="5334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="" xmlns:a16="http://schemas.microsoft.com/office/drawing/2014/main" id="{E3E009F8-04CB-45E9-9559-47FE813D80E2}"/>
                </a:ext>
              </a:extLst>
            </p:cNvPr>
            <p:cNvSpPr txBox="1"/>
            <p:nvPr/>
          </p:nvSpPr>
          <p:spPr>
            <a:xfrm>
              <a:off x="1600200" y="1787398"/>
              <a:ext cx="3352800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accent1">
                      <a:lumMod val="75000"/>
                    </a:schemeClr>
                  </a:solidFill>
                  <a:latin typeface="Proxima Nova Rg" panose="02000506030000020004" pitchFamily="50" charset="0"/>
                </a:rPr>
                <a:t>EJE 5</a:t>
              </a:r>
            </a:p>
            <a:p>
              <a:pPr algn="ctr"/>
              <a:r>
                <a:rPr lang="es-ES" sz="1600" b="1" dirty="0">
                  <a:solidFill>
                    <a:schemeClr val="accent1">
                      <a:lumMod val="75000"/>
                    </a:schemeClr>
                  </a:solidFill>
                  <a:latin typeface="Proxima Nova Rg" panose="02000506030000020004" pitchFamily="50" charset="0"/>
                </a:rPr>
                <a:t>Ciudadanía y buen gobierno</a:t>
              </a:r>
            </a:p>
          </p:txBody>
        </p:sp>
        <p:cxnSp>
          <p:nvCxnSpPr>
            <p:cNvPr id="16" name="Conector recto de flecha 15">
              <a:extLst>
                <a:ext uri="{FF2B5EF4-FFF2-40B4-BE49-F238E27FC236}">
                  <a16:creationId xmlns="" xmlns:a16="http://schemas.microsoft.com/office/drawing/2014/main" id="{AF900D5E-CB77-49BA-9CB7-E482C126C188}"/>
                </a:ext>
              </a:extLst>
            </p:cNvPr>
            <p:cNvCxnSpPr/>
            <p:nvPr/>
          </p:nvCxnSpPr>
          <p:spPr>
            <a:xfrm>
              <a:off x="3200400" y="2514600"/>
              <a:ext cx="0" cy="5334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>
              <a:extLst>
                <a:ext uri="{FF2B5EF4-FFF2-40B4-BE49-F238E27FC236}">
                  <a16:creationId xmlns="" xmlns:a16="http://schemas.microsoft.com/office/drawing/2014/main" id="{EF6242F1-554C-43D2-AD3C-F5B8CEFE65BE}"/>
                </a:ext>
              </a:extLst>
            </p:cNvPr>
            <p:cNvSpPr txBox="1"/>
            <p:nvPr/>
          </p:nvSpPr>
          <p:spPr>
            <a:xfrm>
              <a:off x="1066800" y="3048000"/>
              <a:ext cx="4234016" cy="89255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>
                  <a:solidFill>
                    <a:schemeClr val="accent1">
                      <a:lumMod val="75000"/>
                    </a:schemeClr>
                  </a:solidFill>
                  <a:latin typeface="Proxima Nova Rg" panose="02000506030000020004" pitchFamily="50" charset="0"/>
                </a:rPr>
                <a:t>OBJETIVO ESPECÍFICO 5.1</a:t>
              </a:r>
            </a:p>
            <a:p>
              <a:pPr algn="ctr"/>
              <a:r>
                <a:rPr lang="es-MX" sz="1600" b="1" dirty="0">
                  <a:solidFill>
                    <a:schemeClr val="accent1">
                      <a:lumMod val="75000"/>
                    </a:schemeClr>
                  </a:solidFill>
                  <a:latin typeface="Proxima Nova Rg" panose="02000506030000020004" pitchFamily="50" charset="0"/>
                </a:rPr>
                <a:t>Gobierno honesto, transparente y con rendición de cuentas</a:t>
              </a: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="" xmlns:a16="http://schemas.microsoft.com/office/drawing/2014/main" id="{5EC1FF87-2B75-49CD-A1CA-C87095479680}"/>
                </a:ext>
              </a:extLst>
            </p:cNvPr>
            <p:cNvCxnSpPr/>
            <p:nvPr/>
          </p:nvCxnSpPr>
          <p:spPr>
            <a:xfrm>
              <a:off x="3200400" y="3962400"/>
              <a:ext cx="0" cy="5334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="" xmlns:a16="http://schemas.microsoft.com/office/drawing/2014/main" id="{1227CA10-7CCB-4FA6-91E0-9E0B95150CBC}"/>
                </a:ext>
              </a:extLst>
            </p:cNvPr>
            <p:cNvSpPr txBox="1"/>
            <p:nvPr/>
          </p:nvSpPr>
          <p:spPr>
            <a:xfrm>
              <a:off x="948418" y="4495800"/>
              <a:ext cx="4508486" cy="89255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>
                  <a:solidFill>
                    <a:schemeClr val="accent1">
                      <a:lumMod val="75000"/>
                    </a:schemeClr>
                  </a:solidFill>
                  <a:latin typeface="Proxima Nova Rg" panose="02000506030000020004" pitchFamily="50" charset="0"/>
                </a:rPr>
                <a:t>ESTRATEGIA 5.1.5</a:t>
              </a:r>
            </a:p>
            <a:p>
              <a:pPr algn="ctr"/>
              <a:r>
                <a:rPr lang="es-MX" sz="1600" b="1" dirty="0">
                  <a:solidFill>
                    <a:schemeClr val="accent1">
                      <a:lumMod val="75000"/>
                    </a:schemeClr>
                  </a:solidFill>
                  <a:latin typeface="Proxima Nova Rg" panose="02000506030000020004" pitchFamily="50" charset="0"/>
                </a:rPr>
                <a:t>Medidas preventivas para evitar</a:t>
              </a:r>
            </a:p>
            <a:p>
              <a:pPr algn="ctr"/>
              <a:r>
                <a:rPr lang="es-MX" sz="1600" b="1" dirty="0">
                  <a:solidFill>
                    <a:schemeClr val="accent1">
                      <a:lumMod val="75000"/>
                    </a:schemeClr>
                  </a:solidFill>
                  <a:latin typeface="Proxima Nova Rg" panose="02000506030000020004" pitchFamily="50" charset="0"/>
                </a:rPr>
                <a:t>Posibles actos de corrupción</a:t>
              </a:r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="" xmlns:a16="http://schemas.microsoft.com/office/drawing/2014/main" id="{0187396C-2383-42FC-B944-84F276C6D0DC}"/>
                </a:ext>
              </a:extLst>
            </p:cNvPr>
            <p:cNvCxnSpPr>
              <a:cxnSpLocks/>
            </p:cNvCxnSpPr>
            <p:nvPr/>
          </p:nvCxnSpPr>
          <p:spPr>
            <a:xfrm>
              <a:off x="5456904" y="5154052"/>
              <a:ext cx="33429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="" xmlns:a16="http://schemas.microsoft.com/office/drawing/2014/main" id="{3017A39C-FB23-4933-9170-9FC52F37A0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73981" y="3540240"/>
              <a:ext cx="17219" cy="161381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DEFC3B3B-5E84-4802-B6A7-737E7726A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99" t="46264" r="78125" b="20118"/>
            <a:stretch/>
          </p:blipFill>
          <p:spPr>
            <a:xfrm>
              <a:off x="381977" y="1263054"/>
              <a:ext cx="1115970" cy="1200409"/>
            </a:xfrm>
            <a:prstGeom prst="ellipse">
              <a:avLst/>
            </a:prstGeom>
          </p:spPr>
        </p:pic>
        <p:cxnSp>
          <p:nvCxnSpPr>
            <p:cNvPr id="23" name="Conector recto de flecha 22">
              <a:extLst>
                <a:ext uri="{FF2B5EF4-FFF2-40B4-BE49-F238E27FC236}">
                  <a16:creationId xmlns="" xmlns:a16="http://schemas.microsoft.com/office/drawing/2014/main" id="{A43170A3-94B7-4C19-B7E2-127BC865AD8D}"/>
                </a:ext>
              </a:extLst>
            </p:cNvPr>
            <p:cNvCxnSpPr/>
            <p:nvPr/>
          </p:nvCxnSpPr>
          <p:spPr>
            <a:xfrm>
              <a:off x="5715000" y="3554988"/>
              <a:ext cx="6858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Elipse 32">
            <a:extLst>
              <a:ext uri="{FF2B5EF4-FFF2-40B4-BE49-F238E27FC236}">
                <a16:creationId xmlns="" xmlns:a16="http://schemas.microsoft.com/office/drawing/2014/main" id="{39DCE7F3-BA14-40BE-AD49-842F10CA9D93}"/>
              </a:ext>
            </a:extLst>
          </p:cNvPr>
          <p:cNvSpPr/>
          <p:nvPr/>
        </p:nvSpPr>
        <p:spPr>
          <a:xfrm>
            <a:off x="8922472" y="4230879"/>
            <a:ext cx="1519807" cy="983593"/>
          </a:xfrm>
          <a:prstGeom prst="ellipse">
            <a:avLst/>
          </a:prstGeom>
          <a:noFill/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330430" y="74371"/>
            <a:ext cx="6211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Th" panose="02000506030000020004" pitchFamily="2" charset="0"/>
                <a:cs typeface="Times New Roman" pitchFamily="18" charset="0"/>
              </a:rPr>
              <a:t>Estructura del Modelo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16FDBB61-AC48-4678-97BA-7FF22AA6B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0" y="1595938"/>
            <a:ext cx="4327433" cy="401156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912382E2-6CFC-4DEB-8497-8B166CDC8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-87375"/>
            <a:ext cx="919241" cy="102006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12016D69-001A-4F6C-9CEB-82442663BF96}"/>
              </a:ext>
            </a:extLst>
          </p:cNvPr>
          <p:cNvGrpSpPr/>
          <p:nvPr/>
        </p:nvGrpSpPr>
        <p:grpSpPr>
          <a:xfrm>
            <a:off x="1143940" y="2811540"/>
            <a:ext cx="1982510" cy="2549245"/>
            <a:chOff x="1165953" y="3036799"/>
            <a:chExt cx="1982510" cy="1911922"/>
          </a:xfrm>
        </p:grpSpPr>
        <p:cxnSp>
          <p:nvCxnSpPr>
            <p:cNvPr id="25" name="Conector recto de flecha 24">
              <a:extLst>
                <a:ext uri="{FF2B5EF4-FFF2-40B4-BE49-F238E27FC236}">
                  <a16:creationId xmlns="" xmlns:a16="http://schemas.microsoft.com/office/drawing/2014/main" id="{1551923C-D5A6-4499-877E-8A226BCDE47F}"/>
                </a:ext>
              </a:extLst>
            </p:cNvPr>
            <p:cNvCxnSpPr/>
            <p:nvPr/>
          </p:nvCxnSpPr>
          <p:spPr>
            <a:xfrm>
              <a:off x="2528500" y="3152215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>
              <a:extLst>
                <a:ext uri="{FF2B5EF4-FFF2-40B4-BE49-F238E27FC236}">
                  <a16:creationId xmlns="" xmlns:a16="http://schemas.microsoft.com/office/drawing/2014/main" id="{A3356C8C-793F-4B0A-BCCB-CA7D9E384B75}"/>
                </a:ext>
              </a:extLst>
            </p:cNvPr>
            <p:cNvSpPr txBox="1"/>
            <p:nvPr/>
          </p:nvSpPr>
          <p:spPr>
            <a:xfrm>
              <a:off x="1182735" y="3036799"/>
              <a:ext cx="1146468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5  Principios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="" xmlns:a16="http://schemas.microsoft.com/office/drawing/2014/main" id="{6E2BC293-C5BA-4A1D-B680-F6A02EA90806}"/>
                </a:ext>
              </a:extLst>
            </p:cNvPr>
            <p:cNvSpPr txBox="1"/>
            <p:nvPr/>
          </p:nvSpPr>
          <p:spPr>
            <a:xfrm>
              <a:off x="1165953" y="3462055"/>
              <a:ext cx="1140056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4  Principios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="" xmlns:a16="http://schemas.microsoft.com/office/drawing/2014/main" id="{840A9F27-E099-4FA4-8270-A7876918C11F}"/>
                </a:ext>
              </a:extLst>
            </p:cNvPr>
            <p:cNvSpPr txBox="1"/>
            <p:nvPr/>
          </p:nvSpPr>
          <p:spPr>
            <a:xfrm>
              <a:off x="1165953" y="3833710"/>
              <a:ext cx="1140056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3  Principios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="" xmlns:a16="http://schemas.microsoft.com/office/drawing/2014/main" id="{EC2EE628-3118-4079-AB0D-49805FCF45AA}"/>
                </a:ext>
              </a:extLst>
            </p:cNvPr>
            <p:cNvSpPr txBox="1"/>
            <p:nvPr/>
          </p:nvSpPr>
          <p:spPr>
            <a:xfrm>
              <a:off x="1165953" y="4275800"/>
              <a:ext cx="1140056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3  Principios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="" xmlns:a16="http://schemas.microsoft.com/office/drawing/2014/main" id="{B161E4BF-44C0-4446-A103-83C553B2D41B}"/>
                </a:ext>
              </a:extLst>
            </p:cNvPr>
            <p:cNvSpPr txBox="1"/>
            <p:nvPr/>
          </p:nvSpPr>
          <p:spPr>
            <a:xfrm>
              <a:off x="1165953" y="4717890"/>
              <a:ext cx="1146468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2  Principios</a:t>
              </a: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="" xmlns:a16="http://schemas.microsoft.com/office/drawing/2014/main" id="{41C943D7-3E50-45B3-BBE4-412DA1E15156}"/>
                </a:ext>
              </a:extLst>
            </p:cNvPr>
            <p:cNvCxnSpPr/>
            <p:nvPr/>
          </p:nvCxnSpPr>
          <p:spPr>
            <a:xfrm>
              <a:off x="2528500" y="3563315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="" xmlns:a16="http://schemas.microsoft.com/office/drawing/2014/main" id="{31AAFDB1-16B6-4626-B038-F02F532CDA3B}"/>
                </a:ext>
              </a:extLst>
            </p:cNvPr>
            <p:cNvCxnSpPr/>
            <p:nvPr/>
          </p:nvCxnSpPr>
          <p:spPr>
            <a:xfrm>
              <a:off x="2528500" y="3974415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>
              <a:extLst>
                <a:ext uri="{FF2B5EF4-FFF2-40B4-BE49-F238E27FC236}">
                  <a16:creationId xmlns="" xmlns:a16="http://schemas.microsoft.com/office/drawing/2014/main" id="{696C1AD4-9EBF-414E-A0ED-FB36D925D45D}"/>
                </a:ext>
              </a:extLst>
            </p:cNvPr>
            <p:cNvCxnSpPr/>
            <p:nvPr/>
          </p:nvCxnSpPr>
          <p:spPr>
            <a:xfrm>
              <a:off x="2528500" y="4385516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>
              <a:extLst>
                <a:ext uri="{FF2B5EF4-FFF2-40B4-BE49-F238E27FC236}">
                  <a16:creationId xmlns="" xmlns:a16="http://schemas.microsoft.com/office/drawing/2014/main" id="{32410B79-14A0-4B49-8A0B-78764D2C7042}"/>
                </a:ext>
              </a:extLst>
            </p:cNvPr>
            <p:cNvCxnSpPr/>
            <p:nvPr/>
          </p:nvCxnSpPr>
          <p:spPr>
            <a:xfrm>
              <a:off x="2528500" y="4796616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Conector recto de flecha 3">
            <a:extLst>
              <a:ext uri="{FF2B5EF4-FFF2-40B4-BE49-F238E27FC236}">
                <a16:creationId xmlns="" xmlns:a16="http://schemas.microsoft.com/office/drawing/2014/main" id="{09E34382-EB67-4448-9E02-85C72CC3B0AC}"/>
              </a:ext>
            </a:extLst>
          </p:cNvPr>
          <p:cNvCxnSpPr/>
          <p:nvPr/>
        </p:nvCxnSpPr>
        <p:spPr>
          <a:xfrm>
            <a:off x="3857821" y="1595938"/>
            <a:ext cx="88490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="" xmlns:a16="http://schemas.microsoft.com/office/drawing/2014/main" id="{98A3AC41-4575-43DD-9EA0-4101EFC24FB1}"/>
              </a:ext>
            </a:extLst>
          </p:cNvPr>
          <p:cNvCxnSpPr>
            <a:cxnSpLocks/>
          </p:cNvCxnSpPr>
          <p:nvPr/>
        </p:nvCxnSpPr>
        <p:spPr>
          <a:xfrm flipH="1">
            <a:off x="3453058" y="1595937"/>
            <a:ext cx="404763" cy="38532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7FD7DFC5-FAA1-4587-887A-D1B2436BF711}"/>
              </a:ext>
            </a:extLst>
          </p:cNvPr>
          <p:cNvSpPr txBox="1"/>
          <p:nvPr/>
        </p:nvSpPr>
        <p:spPr>
          <a:xfrm>
            <a:off x="3644786" y="1088106"/>
            <a:ext cx="245026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Proxima Nova Rg" panose="02000506030000020004" pitchFamily="50" charset="0"/>
              </a:defRPr>
            </a:lvl1pPr>
          </a:lstStyle>
          <a:p>
            <a:r>
              <a:rPr lang="es-MX" dirty="0"/>
              <a:t>Objetivos Institucionales</a:t>
            </a:r>
          </a:p>
        </p:txBody>
      </p:sp>
      <p:sp>
        <p:nvSpPr>
          <p:cNvPr id="39" name="Cerrar llave 38">
            <a:extLst>
              <a:ext uri="{FF2B5EF4-FFF2-40B4-BE49-F238E27FC236}">
                <a16:creationId xmlns="" xmlns:a16="http://schemas.microsoft.com/office/drawing/2014/main" id="{B41FC709-A2E3-478F-BF75-0B413699F5C0}"/>
              </a:ext>
            </a:extLst>
          </p:cNvPr>
          <p:cNvSpPr/>
          <p:nvPr/>
        </p:nvSpPr>
        <p:spPr>
          <a:xfrm>
            <a:off x="7072970" y="1787670"/>
            <a:ext cx="404763" cy="30144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FEDF6F6D-84D5-4127-9031-DD687BA88A46}"/>
              </a:ext>
            </a:extLst>
          </p:cNvPr>
          <p:cNvSpPr txBox="1"/>
          <p:nvPr/>
        </p:nvSpPr>
        <p:spPr>
          <a:xfrm>
            <a:off x="7767010" y="2928792"/>
            <a:ext cx="182468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Proxima Nova Rg" panose="02000506030000020004" pitchFamily="50" charset="0"/>
              </a:defRPr>
            </a:lvl1pPr>
          </a:lstStyle>
          <a:p>
            <a:r>
              <a:rPr lang="es-MX" dirty="0"/>
              <a:t>Estructura de la  Institución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="" xmlns:a16="http://schemas.microsoft.com/office/drawing/2014/main" id="{FE18CA84-D6FA-4406-B58D-4011B2046070}"/>
              </a:ext>
            </a:extLst>
          </p:cNvPr>
          <p:cNvCxnSpPr/>
          <p:nvPr/>
        </p:nvCxnSpPr>
        <p:spPr>
          <a:xfrm>
            <a:off x="3090378" y="5885566"/>
            <a:ext cx="61996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="" xmlns:a16="http://schemas.microsoft.com/office/drawing/2014/main" id="{48718466-C28A-448C-8DA9-6FA35AD669FB}"/>
              </a:ext>
            </a:extLst>
          </p:cNvPr>
          <p:cNvCxnSpPr/>
          <p:nvPr/>
        </p:nvCxnSpPr>
        <p:spPr>
          <a:xfrm flipV="1">
            <a:off x="3120406" y="5607500"/>
            <a:ext cx="0" cy="29496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CDDE80E2-395B-43B4-9AE8-DE7331B2EA23}"/>
              </a:ext>
            </a:extLst>
          </p:cNvPr>
          <p:cNvSpPr txBox="1"/>
          <p:nvPr/>
        </p:nvSpPr>
        <p:spPr>
          <a:xfrm>
            <a:off x="3710342" y="5681246"/>
            <a:ext cx="238470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Proxima Nova Rg" panose="02000506030000020004" pitchFamily="50" charset="0"/>
              </a:rPr>
              <a:t>Componente</a:t>
            </a:r>
          </a:p>
        </p:txBody>
      </p:sp>
      <p:graphicFrame>
        <p:nvGraphicFramePr>
          <p:cNvPr id="35" name="Diagrama 34">
            <a:extLst>
              <a:ext uri="{FF2B5EF4-FFF2-40B4-BE49-F238E27FC236}">
                <a16:creationId xmlns="" xmlns:a16="http://schemas.microsoft.com/office/drawing/2014/main" id="{B2474B97-FE02-42BB-8A7E-DC305849F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40125"/>
              </p:ext>
            </p:extLst>
          </p:nvPr>
        </p:nvGraphicFramePr>
        <p:xfrm>
          <a:off x="8893644" y="4461673"/>
          <a:ext cx="2993556" cy="112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4144B99C-300E-44E1-84F1-D07ECD1B7332}"/>
              </a:ext>
            </a:extLst>
          </p:cNvPr>
          <p:cNvSpPr txBox="1"/>
          <p:nvPr/>
        </p:nvSpPr>
        <p:spPr>
          <a:xfrm rot="16200000">
            <a:off x="-448853" y="3950530"/>
            <a:ext cx="259951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MX" dirty="0"/>
              <a:t>Principios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B5F7D6C4-33A4-4CD6-B634-BF5ABABECB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666" t="10190" r="47029" b="74012"/>
          <a:stretch/>
        </p:blipFill>
        <p:spPr>
          <a:xfrm>
            <a:off x="1220724" y="1235733"/>
            <a:ext cx="783523" cy="1103874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="" xmlns:a16="http://schemas.microsoft.com/office/drawing/2014/main" id="{1DAAF879-E63D-4664-B4D6-FBCCFA4130E7}"/>
              </a:ext>
            </a:extLst>
          </p:cNvPr>
          <p:cNvSpPr/>
          <p:nvPr/>
        </p:nvSpPr>
        <p:spPr>
          <a:xfrm>
            <a:off x="3116851" y="2539830"/>
            <a:ext cx="3136859" cy="838710"/>
          </a:xfrm>
          <a:prstGeom prst="roundRect">
            <a:avLst/>
          </a:prstGeom>
          <a:noFill/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36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611669" y="3674956"/>
            <a:ext cx="5692899" cy="1147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endParaRPr lang="es-ES" sz="3600" b="1" dirty="0">
              <a:solidFill>
                <a:srgbClr val="C00000"/>
              </a:solidFill>
              <a:latin typeface="Proxima Nova Rg" panose="02000506030000020004" pitchFamily="50" charset="0"/>
            </a:endParaRPr>
          </a:p>
          <a:p>
            <a:pPr algn="just">
              <a:defRPr/>
            </a:pPr>
            <a:r>
              <a:rPr lang="es-ES" sz="3200" b="1" dirty="0">
                <a:solidFill>
                  <a:srgbClr val="C00000"/>
                </a:solidFill>
                <a:latin typeface="Proxima Nova Rg" panose="02000506030000020004" pitchFamily="50" charset="0"/>
              </a:rPr>
              <a:t>Es la base del control interno.</a:t>
            </a: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r>
              <a:rPr lang="es-ES" sz="2800" dirty="0">
                <a:latin typeface="Proxima Nova Rg" panose="02000506030000020004" pitchFamily="50" charset="0"/>
              </a:rPr>
              <a:t>Proporciona disciplina y estructura para apoyar al personal en la consecución de los objetivos institucionales.</a:t>
            </a: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black">
          <a:xfrm>
            <a:off x="1263078" y="764846"/>
            <a:ext cx="9144000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Componente 1: </a:t>
            </a:r>
          </a:p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Ambiente de Control</a:t>
            </a:r>
            <a:endParaRPr lang="es-MX" sz="3600" b="1" dirty="0">
              <a:latin typeface="Proxima Nova Rg" panose="02000506030000020004" pitchFamily="50" charset="0"/>
            </a:endParaRPr>
          </a:p>
          <a:p>
            <a:pPr>
              <a:defRPr/>
            </a:pPr>
            <a:endParaRPr lang="es-ES" sz="3600" b="1" dirty="0">
              <a:latin typeface="Proxima Nova Rg" panose="02000506030000020004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C8F314B-2B05-472D-A80B-20EEF704B0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9C15FE53-AC69-43D3-A590-7C9698512049}"/>
              </a:ext>
            </a:extLst>
          </p:cNvPr>
          <p:cNvGraphicFramePr/>
          <p:nvPr/>
        </p:nvGraphicFramePr>
        <p:xfrm>
          <a:off x="7511824" y="4822723"/>
          <a:ext cx="4436569" cy="127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362946E-B977-4C28-BFCC-EA58B7EB7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1124550"/>
            <a:ext cx="4930899" cy="36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61 Rectángulo redondeado"/>
          <p:cNvSpPr/>
          <p:nvPr/>
        </p:nvSpPr>
        <p:spPr>
          <a:xfrm>
            <a:off x="459320" y="1702713"/>
            <a:ext cx="4374147" cy="4202292"/>
          </a:xfrm>
          <a:prstGeom prst="roundRect">
            <a:avLst>
              <a:gd name="adj" fmla="val 10000"/>
            </a:avLst>
          </a:pr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6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El Órgano de Gobierno, en su caso, el </a:t>
            </a:r>
            <a:r>
              <a:rPr lang="es-MX" sz="2400" u="sng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Titular y la Administración </a:t>
            </a: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deben mostrar una actitud de respaldo y compromiso con la integridad, los valores éticos, las normas de conducta y la prevención de irregularidades administrativas y la corrupción.</a:t>
            </a:r>
          </a:p>
        </p:txBody>
      </p:sp>
      <p:sp>
        <p:nvSpPr>
          <p:cNvPr id="61" name="60 Rectángulo"/>
          <p:cNvSpPr/>
          <p:nvPr/>
        </p:nvSpPr>
        <p:spPr>
          <a:xfrm>
            <a:off x="792693" y="2098793"/>
            <a:ext cx="3394724" cy="3518420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020" tIns="24765" rIns="33020" bIns="24765" numCol="1" spcCol="1270" anchor="ctr" anchorCtr="0">
            <a:noAutofit/>
          </a:bodyPr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16537" y="1397516"/>
            <a:ext cx="6740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latin typeface="Proxima Nova Rg" panose="02000506030000020004" pitchFamily="50" charset="0"/>
              </a:rPr>
              <a:t>PUNTOS DE INTERÉS (5)</a:t>
            </a:r>
          </a:p>
          <a:p>
            <a:pPr algn="just"/>
            <a:r>
              <a:rPr lang="es-MX" sz="2000" dirty="0">
                <a:latin typeface="Proxima Nova Rg" panose="02000506030000020004" pitchFamily="50" charset="0"/>
              </a:rPr>
              <a:t> 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="" xmlns:a16="http://schemas.microsoft.com/office/drawing/2014/main" id="{B5A03A1E-06A3-4843-B90E-9622B7EEF0DC}"/>
              </a:ext>
            </a:extLst>
          </p:cNvPr>
          <p:cNvSpPr/>
          <p:nvPr/>
        </p:nvSpPr>
        <p:spPr>
          <a:xfrm>
            <a:off x="5133561" y="1740114"/>
            <a:ext cx="368338" cy="3111910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275BDCD1-D302-4346-944C-1F950888FA45}"/>
              </a:ext>
            </a:extLst>
          </p:cNvPr>
          <p:cNvGraphicFramePr/>
          <p:nvPr/>
        </p:nvGraphicFramePr>
        <p:xfrm>
          <a:off x="5746117" y="1142249"/>
          <a:ext cx="6141083" cy="4216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A130AC0-B7B5-415C-A1A2-D075DF895C16}"/>
              </a:ext>
            </a:extLst>
          </p:cNvPr>
          <p:cNvSpPr txBox="1"/>
          <p:nvPr/>
        </p:nvSpPr>
        <p:spPr>
          <a:xfrm>
            <a:off x="-731002" y="114346"/>
            <a:ext cx="6827002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Mostrar Actitud de Respaldo                             y Compromiso</a:t>
            </a:r>
            <a:endParaRPr lang="es-MX" sz="2800" dirty="0"/>
          </a:p>
        </p:txBody>
      </p:sp>
      <p:pic>
        <p:nvPicPr>
          <p:cNvPr id="9" name="Picture 4" descr="IMG_4848.JPG">
            <a:extLst>
              <a:ext uri="{FF2B5EF4-FFF2-40B4-BE49-F238E27FC236}">
                <a16:creationId xmlns="" xmlns:a16="http://schemas.microsoft.com/office/drawing/2014/main" id="{B9A97AD8-FD4E-4D29-A56C-2243A55A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471" y="3703724"/>
            <a:ext cx="3328381" cy="2296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F724BED9-5054-4198-BE3E-BCE177BC4303}"/>
              </a:ext>
            </a:extLst>
          </p:cNvPr>
          <p:cNvSpPr txBox="1"/>
          <p:nvPr/>
        </p:nvSpPr>
        <p:spPr>
          <a:xfrm>
            <a:off x="2455642" y="6406101"/>
            <a:ext cx="71972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MX" dirty="0">
                <a:hlinkClick r:id="rId8"/>
              </a:rPr>
              <a:t>https://www.sefircoahuila.gob.mx/servidores-publicos/etica-integridad/</a:t>
            </a:r>
            <a:r>
              <a:rPr lang="es-MX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5315553-0AAB-4021-96CA-A2C4C08BCA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49" y="4666732"/>
            <a:ext cx="1424225" cy="16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>
            <a:extLst>
              <a:ext uri="{FF2B5EF4-FFF2-40B4-BE49-F238E27FC236}">
                <a16:creationId xmlns="" xmlns:a16="http://schemas.microsoft.com/office/drawing/2014/main" id="{7E850EEB-3AA9-481F-82E3-1E5BE3AE369B}"/>
              </a:ext>
            </a:extLst>
          </p:cNvPr>
          <p:cNvSpPr txBox="1"/>
          <p:nvPr/>
        </p:nvSpPr>
        <p:spPr>
          <a:xfrm>
            <a:off x="887506" y="1981200"/>
            <a:ext cx="6606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>
                <a:solidFill>
                  <a:schemeClr val="tx2"/>
                </a:solidFill>
                <a:latin typeface="Proxima Nova Rg" panose="02000506030000020004" pitchFamily="50" charset="0"/>
              </a:rPr>
              <a:t>REFLEXIÓN</a:t>
            </a:r>
          </a:p>
          <a:p>
            <a:r>
              <a:rPr lang="es-MX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¿Qué es la Ética?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7193EBAE-8D66-4F9C-B680-01DB5074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847" y="1676400"/>
            <a:ext cx="3908612" cy="390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5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D133671-34E3-43CB-9505-4B499D2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0E4BC9E-B177-4E4E-AAAB-7D79202BB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F6281FF-00A5-42F1-B792-5491AE88BB87}"/>
              </a:ext>
            </a:extLst>
          </p:cNvPr>
          <p:cNvSpPr txBox="1"/>
          <p:nvPr/>
        </p:nvSpPr>
        <p:spPr>
          <a:xfrm>
            <a:off x="3810000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https://youtu.be/pk1jWDZQ55U</a:t>
            </a:r>
          </a:p>
        </p:txBody>
      </p:sp>
      <p:pic>
        <p:nvPicPr>
          <p:cNvPr id="6" name="Elementos multimedia en línea 5" title="¿Qué es la ética?">
            <a:hlinkClick r:id="" action="ppaction://media"/>
            <a:extLst>
              <a:ext uri="{FF2B5EF4-FFF2-40B4-BE49-F238E27FC236}">
                <a16:creationId xmlns="" xmlns:a16="http://schemas.microsoft.com/office/drawing/2014/main" id="{50D37036-7F2D-42B1-8178-C078A51444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6502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3B74EF45-BEDB-4ABF-A359-DB0A089F0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404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9600" y="2753822"/>
            <a:ext cx="6815455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0375" marR="5080" indent="-448309" algn="ctr">
              <a:spcBef>
                <a:spcPts val="95"/>
              </a:spcBef>
            </a:pPr>
            <a:r>
              <a:rPr lang="es-ES" sz="440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SESIÓN DE DIFUSIÓN </a:t>
            </a:r>
            <a:br>
              <a:rPr lang="es-ES" sz="4400" spc="-15" dirty="0">
                <a:solidFill>
                  <a:srgbClr val="000000"/>
                </a:solidFill>
                <a:latin typeface="Proxima Nova Rg" panose="02000506030000020004" pitchFamily="50" charset="0"/>
              </a:rPr>
            </a:br>
            <a:r>
              <a:rPr lang="es-ES" sz="440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COMITÉS DE ÉTICA</a:t>
            </a:r>
            <a:endParaRPr sz="4400" dirty="0">
              <a:latin typeface="Proxima Nova Rg" panose="02000506030000020004" pitchFamily="50" charset="0"/>
            </a:endParaRPr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CABFA56C-753F-4217-AC25-619990F9ED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2963983" y="27792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492A993-6031-4030-8987-5D4EDF239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AA67939-FF28-4D0B-8A87-ED7070F5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" y="1416115"/>
            <a:ext cx="5228787" cy="467750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7B0A0591-FE55-4428-BB54-51C1D0E90064}"/>
              </a:ext>
            </a:extLst>
          </p:cNvPr>
          <p:cNvSpPr txBox="1"/>
          <p:nvPr/>
        </p:nvSpPr>
        <p:spPr>
          <a:xfrm>
            <a:off x="5321810" y="4399037"/>
            <a:ext cx="50110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Saltillo, Coahuila; 10 de julio 2024</a:t>
            </a:r>
          </a:p>
          <a:p>
            <a:pPr algn="ctr">
              <a:defRPr/>
            </a:pPr>
            <a:endParaRPr lang="es-MX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="" xmlns:a16="http://schemas.microsoft.com/office/drawing/2014/main" id="{1B8AA63F-AA5F-4C13-86EE-BF0D386ADAEC}"/>
              </a:ext>
            </a:extLst>
          </p:cNvPr>
          <p:cNvSpPr txBox="1"/>
          <p:nvPr/>
        </p:nvSpPr>
        <p:spPr>
          <a:xfrm>
            <a:off x="4839931" y="1627006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accent2">
                    <a:lumMod val="75000"/>
                  </a:schemeClr>
                </a:solidFill>
                <a:latin typeface="Proxima Nova Rg" panose="02000506030000020004" pitchFamily="50" charset="0"/>
              </a:rPr>
              <a:t>Deriva del Griego</a:t>
            </a:r>
          </a:p>
          <a:p>
            <a:pPr algn="ctr"/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Êthos (Manera de hacer costumbre /hábitos)</a:t>
            </a:r>
          </a:p>
          <a:p>
            <a:pPr algn="ctr"/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    + ikos (Relativo a )</a:t>
            </a:r>
          </a:p>
        </p:txBody>
      </p:sp>
      <p:sp>
        <p:nvSpPr>
          <p:cNvPr id="4" name="Text Box 32">
            <a:extLst>
              <a:ext uri="{FF2B5EF4-FFF2-40B4-BE49-F238E27FC236}">
                <a16:creationId xmlns="" xmlns:a16="http://schemas.microsoft.com/office/drawing/2014/main" id="{11DECA8E-EF71-4A22-8988-6AB6EE9F4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411794"/>
            <a:ext cx="6781800" cy="360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3200" dirty="0">
                <a:latin typeface="Proxima Nova Rg" panose="02000506030000020004" pitchFamily="50" charset="0"/>
              </a:rPr>
              <a:t>Es el conjunto de principios, valores y normas de conducta, </a:t>
            </a:r>
            <a:r>
              <a:rPr lang="es-MX" sz="3200" b="1" u="sng" dirty="0">
                <a:latin typeface="Proxima Nova Rg" panose="02000506030000020004" pitchFamily="50" charset="0"/>
              </a:rPr>
              <a:t>adquiridos, asimilados y practicados </a:t>
            </a:r>
            <a:r>
              <a:rPr lang="es-MX" sz="3200" dirty="0">
                <a:latin typeface="Proxima Nova Rg" panose="02000506030000020004" pitchFamily="50" charset="0"/>
              </a:rPr>
              <a:t>de un modo estrictamente racional y consciente.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584634C-D689-48F1-9B10-D3E21602F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1" y="1366570"/>
            <a:ext cx="4525033" cy="4124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79D5383-A844-4A01-B22D-24B4B40439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4800" y="216058"/>
            <a:ext cx="919241" cy="10200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AE7DB7B-BE94-4831-B3BD-50196D888422}"/>
              </a:ext>
            </a:extLst>
          </p:cNvPr>
          <p:cNvSpPr txBox="1"/>
          <p:nvPr/>
        </p:nvSpPr>
        <p:spPr>
          <a:xfrm>
            <a:off x="1524000" y="40292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>
                <a:latin typeface="Proxima Nova Rg" panose="02000506030000020004" pitchFamily="50" charset="0"/>
              </a:rPr>
              <a:t>ÉTICA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5373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inión: Sector público, un pilar para la transformación digital - IT  Masters Mag">
            <a:extLst>
              <a:ext uri="{FF2B5EF4-FFF2-40B4-BE49-F238E27FC236}">
                <a16:creationId xmlns="" xmlns:a16="http://schemas.microsoft.com/office/drawing/2014/main" id="{4FA3E65A-8E00-46CD-9AE6-FBC0B1962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2" y="2352480"/>
            <a:ext cx="5420668" cy="2978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E344D74-E64F-4389-AA7A-577069FC3A99}"/>
              </a:ext>
            </a:extLst>
          </p:cNvPr>
          <p:cNvSpPr txBox="1"/>
          <p:nvPr/>
        </p:nvSpPr>
        <p:spPr>
          <a:xfrm>
            <a:off x="381000" y="920292"/>
            <a:ext cx="11207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4000" b="1" dirty="0">
                <a:solidFill>
                  <a:schemeClr val="accent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Sector</a:t>
            </a:r>
            <a:r>
              <a:rPr lang="es-ES" sz="3600" b="1" dirty="0">
                <a:solidFill>
                  <a:schemeClr val="accent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s-ES" sz="4000" b="1" dirty="0">
                <a:solidFill>
                  <a:schemeClr val="accent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público</a:t>
            </a:r>
            <a:r>
              <a:rPr lang="es-E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.- </a:t>
            </a:r>
            <a:r>
              <a:rPr lang="es-MX" sz="2400" dirty="0">
                <a:solidFill>
                  <a:srgbClr val="333333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Se refiere a las áreas, organizaciones e instituciones que existen para servir un propósito público</a:t>
            </a:r>
            <a:r>
              <a:rPr lang="es-MX" sz="2000" dirty="0">
                <a:solidFill>
                  <a:srgbClr val="333333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s-MX" sz="20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43A56FE-F839-4296-8288-847ED516BE16}"/>
              </a:ext>
            </a:extLst>
          </p:cNvPr>
          <p:cNvSpPr txBox="1"/>
          <p:nvPr/>
        </p:nvSpPr>
        <p:spPr>
          <a:xfrm>
            <a:off x="6557886" y="2071968"/>
            <a:ext cx="5253114" cy="35668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accent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Servidor Público</a:t>
            </a:r>
          </a:p>
          <a:p>
            <a:pPr algn="ctr"/>
            <a:r>
              <a:rPr lang="es-MX" sz="4000" b="1" dirty="0">
                <a:solidFill>
                  <a:schemeClr val="accent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MX" sz="3200" dirty="0">
                <a:solidFill>
                  <a:srgbClr val="333333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s-MX" sz="2800" dirty="0">
                <a:solidFill>
                  <a:srgbClr val="333333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Art 108 </a:t>
            </a:r>
            <a:r>
              <a:rPr lang="es-ES" sz="2800" dirty="0">
                <a:latin typeface="Proxima Nova Rg" panose="02000506030000020004" pitchFamily="50" charset="0"/>
              </a:rPr>
              <a:t>CPEUM</a:t>
            </a:r>
            <a:r>
              <a:rPr lang="es-MX" sz="2800" dirty="0">
                <a:solidFill>
                  <a:srgbClr val="333333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s-ES" sz="2400" dirty="0">
                <a:solidFill>
                  <a:srgbClr val="000000"/>
                </a:solidFill>
                <a:latin typeface="Proxima Nova Rg" panose="02000506030000020004" pitchFamily="50" charset="0"/>
              </a:rPr>
              <a:t> Representantes de elección popular, funcionarios y empleados, y, en general toda persona que desempeñe un empleo, cargo o comisión en la Administración Pública.</a:t>
            </a:r>
            <a:endParaRPr lang="es-MX" sz="24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="" xmlns:a16="http://schemas.microsoft.com/office/drawing/2014/main" id="{3C1BF92B-7681-421E-8787-F2F89592DD64}"/>
              </a:ext>
            </a:extLst>
          </p:cNvPr>
          <p:cNvSpPr/>
          <p:nvPr/>
        </p:nvSpPr>
        <p:spPr>
          <a:xfrm>
            <a:off x="5785149" y="2743200"/>
            <a:ext cx="583756" cy="239053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="" xmlns:a16="http://schemas.microsoft.com/office/drawing/2014/main" id="{EAED6AC6-FD49-46D8-AB5E-D210F5D8F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01159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Disciplina basada en normas de conducta que se fundamentan en el </a:t>
            </a:r>
            <a:r>
              <a:rPr lang="es-ES" sz="3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deber público </a:t>
            </a: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y que busca en toda decisión y acción, la prevalencia del bienestar de la sociedad.</a:t>
            </a:r>
            <a:endParaRPr lang="es-MX" sz="4400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="" xmlns:a16="http://schemas.microsoft.com/office/drawing/2014/main" id="{A54E8812-A287-4B45-B56D-C51CCF052FD2}"/>
              </a:ext>
            </a:extLst>
          </p:cNvPr>
          <p:cNvSpPr txBox="1"/>
          <p:nvPr/>
        </p:nvSpPr>
        <p:spPr>
          <a:xfrm>
            <a:off x="556473" y="943598"/>
            <a:ext cx="8031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¿Qué es la Ética Pública?</a:t>
            </a:r>
          </a:p>
        </p:txBody>
      </p:sp>
      <p:pic>
        <p:nvPicPr>
          <p:cNvPr id="6" name="Picture 2" descr="Hoy 25 de enero, celebramos el Día del Servidor Público, felicitamos a  todos y les exhortamos a continuar trabajando con ética, responsabilidad,  honradez y eficiencia cada día a favor de nuestra nación. #">
            <a:extLst>
              <a:ext uri="{FF2B5EF4-FFF2-40B4-BE49-F238E27FC236}">
                <a16:creationId xmlns="" xmlns:a16="http://schemas.microsoft.com/office/drawing/2014/main" id="{2338C88B-AE50-46B8-9E1B-0241A50C6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29759" r="5764" b="18111"/>
          <a:stretch/>
        </p:blipFill>
        <p:spPr bwMode="auto">
          <a:xfrm>
            <a:off x="838200" y="2133600"/>
            <a:ext cx="4403495" cy="3011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7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CuadroTexto">
            <a:extLst>
              <a:ext uri="{FF2B5EF4-FFF2-40B4-BE49-F238E27FC236}">
                <a16:creationId xmlns="" xmlns:a16="http://schemas.microsoft.com/office/drawing/2014/main" id="{5708E7FE-21F5-4B31-8816-33375C29DA5D}"/>
              </a:ext>
            </a:extLst>
          </p:cNvPr>
          <p:cNvSpPr txBox="1"/>
          <p:nvPr/>
        </p:nvSpPr>
        <p:spPr>
          <a:xfrm>
            <a:off x="457200" y="533400"/>
            <a:ext cx="66063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chemeClr val="tx2"/>
                </a:solidFill>
                <a:latin typeface="Proxima Nova Rg" panose="02000506030000020004" pitchFamily="50" charset="0"/>
              </a:rPr>
              <a:t>REFLEXIÓN</a:t>
            </a:r>
          </a:p>
          <a:p>
            <a:endParaRPr lang="es-MX" sz="4800" b="1" dirty="0">
              <a:solidFill>
                <a:schemeClr val="tx2"/>
              </a:solidFill>
              <a:latin typeface="Proxima Nova Rg" panose="02000506030000020004" pitchFamily="50" charset="0"/>
            </a:endParaRPr>
          </a:p>
          <a:p>
            <a:r>
              <a:rPr lang="es-MX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¿Qué imagen tiene la sociedad de los servidores públicos?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6789214-A383-4D17-9D48-641EB2249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3" t="2057" r="16900"/>
          <a:stretch/>
        </p:blipFill>
        <p:spPr>
          <a:xfrm>
            <a:off x="6858001" y="1424298"/>
            <a:ext cx="5237878" cy="4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F68902AB-BC15-49AF-92C0-B9F08AB47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13843"/>
            <a:ext cx="12192000" cy="644157"/>
          </a:xfrm>
          <a:prstGeom prst="rect">
            <a:avLst/>
          </a:prstGeom>
        </p:spPr>
      </p:pic>
      <p:pic>
        <p:nvPicPr>
          <p:cNvPr id="36" name="Imagen 35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17452B23-A996-4AF3-B73B-C7E8A14EF87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38103" y="197847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D9448F0C-D3FF-42EF-8011-C0D5970B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164373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5BB93437-A5B6-4AAF-B429-ABCCD4DC0E6A}"/>
              </a:ext>
            </a:extLst>
          </p:cNvPr>
          <p:cNvSpPr txBox="1"/>
          <p:nvPr/>
        </p:nvSpPr>
        <p:spPr>
          <a:xfrm>
            <a:off x="1282313" y="281012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NORMATIVA</a:t>
            </a:r>
            <a:endParaRPr lang="es-MX" sz="3200" b="1" dirty="0"/>
          </a:p>
        </p:txBody>
      </p:sp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DBAA2A02-973D-4ABA-A8A8-DF68E24B5D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  <p:grpSp>
        <p:nvGrpSpPr>
          <p:cNvPr id="50" name="object 8">
            <a:extLst>
              <a:ext uri="{FF2B5EF4-FFF2-40B4-BE49-F238E27FC236}">
                <a16:creationId xmlns="" xmlns:a16="http://schemas.microsoft.com/office/drawing/2014/main" id="{672684BB-7B6F-424E-AD71-7926DD2636E0}"/>
              </a:ext>
            </a:extLst>
          </p:cNvPr>
          <p:cNvGrpSpPr/>
          <p:nvPr/>
        </p:nvGrpSpPr>
        <p:grpSpPr>
          <a:xfrm>
            <a:off x="1282313" y="914400"/>
            <a:ext cx="5804287" cy="59561"/>
            <a:chOff x="-12191" y="1513332"/>
            <a:chExt cx="9170035" cy="71755"/>
          </a:xfrm>
        </p:grpSpPr>
        <p:sp>
          <p:nvSpPr>
            <p:cNvPr id="51" name="object 9">
              <a:extLst>
                <a:ext uri="{FF2B5EF4-FFF2-40B4-BE49-F238E27FC236}">
                  <a16:creationId xmlns="" xmlns:a16="http://schemas.microsoft.com/office/drawing/2014/main" id="{F5473B7F-D903-452A-BAAB-B1B014E25845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0">
              <a:extLst>
                <a:ext uri="{FF2B5EF4-FFF2-40B4-BE49-F238E27FC236}">
                  <a16:creationId xmlns="" xmlns:a16="http://schemas.microsoft.com/office/drawing/2014/main" id="{F657E03F-F801-4838-8287-E0AA0554DB10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="" xmlns:a16="http://schemas.microsoft.com/office/drawing/2014/main" id="{B5058E79-4D62-4D57-AAA0-60D3B9A5123B}"/>
              </a:ext>
            </a:extLst>
          </p:cNvPr>
          <p:cNvSpPr txBox="1"/>
          <p:nvPr/>
        </p:nvSpPr>
        <p:spPr>
          <a:xfrm>
            <a:off x="773024" y="6345085"/>
            <a:ext cx="10820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https://www.sefircoahuila.gob.mx/servidores-publicos/etica-integridad/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34" name="object 10">
            <a:extLst>
              <a:ext uri="{FF2B5EF4-FFF2-40B4-BE49-F238E27FC236}">
                <a16:creationId xmlns="" xmlns:a16="http://schemas.microsoft.com/office/drawing/2014/main" id="{395F1086-50C3-4D98-B0BF-A077B0367792}"/>
              </a:ext>
            </a:extLst>
          </p:cNvPr>
          <p:cNvSpPr/>
          <p:nvPr/>
        </p:nvSpPr>
        <p:spPr>
          <a:xfrm>
            <a:off x="4166606" y="2643400"/>
            <a:ext cx="1890930" cy="2107023"/>
          </a:xfrm>
          <a:custGeom>
            <a:avLst/>
            <a:gdLst/>
            <a:ahLst/>
            <a:cxnLst/>
            <a:rect l="l" t="t" r="r" b="b"/>
            <a:pathLst>
              <a:path w="746760" h="1615439">
                <a:moveTo>
                  <a:pt x="236728" y="1417066"/>
                </a:moveTo>
                <a:lnTo>
                  <a:pt x="741045" y="1615313"/>
                </a:lnTo>
              </a:path>
              <a:path w="746760" h="1615439">
                <a:moveTo>
                  <a:pt x="236728" y="990981"/>
                </a:moveTo>
                <a:lnTo>
                  <a:pt x="746251" y="789559"/>
                </a:lnTo>
              </a:path>
              <a:path w="746760" h="1615439">
                <a:moveTo>
                  <a:pt x="0" y="663956"/>
                </a:moveTo>
                <a:lnTo>
                  <a:pt x="373253" y="0"/>
                </a:lnTo>
              </a:path>
            </a:pathLst>
          </a:custGeom>
          <a:ln w="25400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 sz="3200" dirty="0">
              <a:latin typeface="Proxima Nova Rg" panose="02000506030000020004" pitchFamily="50" charset="0"/>
            </a:endParaRPr>
          </a:p>
        </p:txBody>
      </p:sp>
      <p:pic>
        <p:nvPicPr>
          <p:cNvPr id="38" name="object 11">
            <a:extLst>
              <a:ext uri="{FF2B5EF4-FFF2-40B4-BE49-F238E27FC236}">
                <a16:creationId xmlns="" xmlns:a16="http://schemas.microsoft.com/office/drawing/2014/main" id="{B36BECE4-AD51-4984-82D1-F9063766054D}"/>
              </a:ext>
            </a:extLst>
          </p:cNvPr>
          <p:cNvPicPr/>
          <p:nvPr/>
        </p:nvPicPr>
        <p:blipFill rotWithShape="1">
          <a:blip r:embed="rId8" cstate="print"/>
          <a:srcRect r="18897"/>
          <a:stretch/>
        </p:blipFill>
        <p:spPr>
          <a:xfrm>
            <a:off x="1600200" y="2754860"/>
            <a:ext cx="3482968" cy="222662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9" name="object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CDE3B9C3-AF5E-403F-AB69-FB90FBB4CE68}"/>
              </a:ext>
            </a:extLst>
          </p:cNvPr>
          <p:cNvSpPr/>
          <p:nvPr/>
        </p:nvSpPr>
        <p:spPr>
          <a:xfrm>
            <a:off x="4577251" y="1531766"/>
            <a:ext cx="2295313" cy="1263069"/>
          </a:xfrm>
          <a:custGeom>
            <a:avLst/>
            <a:gdLst/>
            <a:ahLst/>
            <a:cxnLst/>
            <a:rect l="l" t="t" r="r" b="b"/>
            <a:pathLst>
              <a:path w="875029" h="864235">
                <a:moveTo>
                  <a:pt x="437388" y="0"/>
                </a:moveTo>
                <a:lnTo>
                  <a:pt x="389731" y="2535"/>
                </a:lnTo>
                <a:lnTo>
                  <a:pt x="343560" y="9964"/>
                </a:lnTo>
                <a:lnTo>
                  <a:pt x="299142" y="22024"/>
                </a:lnTo>
                <a:lnTo>
                  <a:pt x="256745" y="38452"/>
                </a:lnTo>
                <a:lnTo>
                  <a:pt x="216633" y="58984"/>
                </a:lnTo>
                <a:lnTo>
                  <a:pt x="179076" y="83356"/>
                </a:lnTo>
                <a:lnTo>
                  <a:pt x="144338" y="111305"/>
                </a:lnTo>
                <a:lnTo>
                  <a:pt x="112688" y="142568"/>
                </a:lnTo>
                <a:lnTo>
                  <a:pt x="84393" y="176881"/>
                </a:lnTo>
                <a:lnTo>
                  <a:pt x="59718" y="213980"/>
                </a:lnTo>
                <a:lnTo>
                  <a:pt x="38931" y="253603"/>
                </a:lnTo>
                <a:lnTo>
                  <a:pt x="22299" y="295485"/>
                </a:lnTo>
                <a:lnTo>
                  <a:pt x="10088" y="339363"/>
                </a:lnTo>
                <a:lnTo>
                  <a:pt x="2566" y="384974"/>
                </a:lnTo>
                <a:lnTo>
                  <a:pt x="0" y="432053"/>
                </a:lnTo>
                <a:lnTo>
                  <a:pt x="2566" y="479133"/>
                </a:lnTo>
                <a:lnTo>
                  <a:pt x="10088" y="524744"/>
                </a:lnTo>
                <a:lnTo>
                  <a:pt x="22299" y="568622"/>
                </a:lnTo>
                <a:lnTo>
                  <a:pt x="38931" y="610504"/>
                </a:lnTo>
                <a:lnTo>
                  <a:pt x="59718" y="650127"/>
                </a:lnTo>
                <a:lnTo>
                  <a:pt x="84393" y="687226"/>
                </a:lnTo>
                <a:lnTo>
                  <a:pt x="112688" y="721539"/>
                </a:lnTo>
                <a:lnTo>
                  <a:pt x="144338" y="752802"/>
                </a:lnTo>
                <a:lnTo>
                  <a:pt x="179076" y="780751"/>
                </a:lnTo>
                <a:lnTo>
                  <a:pt x="216633" y="805123"/>
                </a:lnTo>
                <a:lnTo>
                  <a:pt x="256745" y="825655"/>
                </a:lnTo>
                <a:lnTo>
                  <a:pt x="299142" y="842083"/>
                </a:lnTo>
                <a:lnTo>
                  <a:pt x="343560" y="854143"/>
                </a:lnTo>
                <a:lnTo>
                  <a:pt x="389731" y="861572"/>
                </a:lnTo>
                <a:lnTo>
                  <a:pt x="437388" y="864108"/>
                </a:lnTo>
                <a:lnTo>
                  <a:pt x="485044" y="861572"/>
                </a:lnTo>
                <a:lnTo>
                  <a:pt x="531215" y="854143"/>
                </a:lnTo>
                <a:lnTo>
                  <a:pt x="575633" y="842083"/>
                </a:lnTo>
                <a:lnTo>
                  <a:pt x="618030" y="825655"/>
                </a:lnTo>
                <a:lnTo>
                  <a:pt x="658142" y="805123"/>
                </a:lnTo>
                <a:lnTo>
                  <a:pt x="695699" y="780751"/>
                </a:lnTo>
                <a:lnTo>
                  <a:pt x="730437" y="752802"/>
                </a:lnTo>
                <a:lnTo>
                  <a:pt x="762087" y="721539"/>
                </a:lnTo>
                <a:lnTo>
                  <a:pt x="790382" y="687226"/>
                </a:lnTo>
                <a:lnTo>
                  <a:pt x="815057" y="650127"/>
                </a:lnTo>
                <a:lnTo>
                  <a:pt x="835844" y="610504"/>
                </a:lnTo>
                <a:lnTo>
                  <a:pt x="852476" y="568622"/>
                </a:lnTo>
                <a:lnTo>
                  <a:pt x="864687" y="524744"/>
                </a:lnTo>
                <a:lnTo>
                  <a:pt x="872209" y="479133"/>
                </a:lnTo>
                <a:lnTo>
                  <a:pt x="874776" y="432053"/>
                </a:lnTo>
                <a:lnTo>
                  <a:pt x="872209" y="384974"/>
                </a:lnTo>
                <a:lnTo>
                  <a:pt x="864687" y="339363"/>
                </a:lnTo>
                <a:lnTo>
                  <a:pt x="852476" y="295485"/>
                </a:lnTo>
                <a:lnTo>
                  <a:pt x="835844" y="253603"/>
                </a:lnTo>
                <a:lnTo>
                  <a:pt x="815057" y="213980"/>
                </a:lnTo>
                <a:lnTo>
                  <a:pt x="790382" y="176881"/>
                </a:lnTo>
                <a:lnTo>
                  <a:pt x="762087" y="142568"/>
                </a:lnTo>
                <a:lnTo>
                  <a:pt x="730437" y="111305"/>
                </a:lnTo>
                <a:lnTo>
                  <a:pt x="695699" y="83356"/>
                </a:lnTo>
                <a:lnTo>
                  <a:pt x="658142" y="58984"/>
                </a:lnTo>
                <a:lnTo>
                  <a:pt x="618030" y="38452"/>
                </a:lnTo>
                <a:lnTo>
                  <a:pt x="575633" y="22024"/>
                </a:lnTo>
                <a:lnTo>
                  <a:pt x="531215" y="9964"/>
                </a:lnTo>
                <a:lnTo>
                  <a:pt x="485044" y="2535"/>
                </a:lnTo>
                <a:lnTo>
                  <a:pt x="437388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rtlCol="0"/>
          <a:lstStyle/>
          <a:p>
            <a:pPr algn="ctr"/>
            <a:endParaRPr lang="es-ES" sz="2400" b="1" dirty="0">
              <a:latin typeface="Proxima Nova Rg" panose="02000506030000020004" pitchFamily="50" charset="0"/>
            </a:endParaRPr>
          </a:p>
          <a:p>
            <a:pPr algn="ctr"/>
            <a:r>
              <a:rPr lang="es-ES" sz="2400" b="1" dirty="0">
                <a:latin typeface="Proxima Nova Rg" panose="02000506030000020004" pitchFamily="50" charset="0"/>
              </a:rPr>
              <a:t>LGSNA</a:t>
            </a:r>
            <a:endParaRPr sz="2400" b="1" dirty="0">
              <a:latin typeface="Proxima Nova Rg" panose="02000506030000020004" pitchFamily="50" charset="0"/>
            </a:endParaRPr>
          </a:p>
        </p:txBody>
      </p:sp>
      <p:sp>
        <p:nvSpPr>
          <p:cNvPr id="40" name="object 17">
            <a:extLst>
              <a:ext uri="{FF2B5EF4-FFF2-40B4-BE49-F238E27FC236}">
                <a16:creationId xmlns="" xmlns:a16="http://schemas.microsoft.com/office/drawing/2014/main" id="{64343DD4-8833-4CB9-A866-CA0356146379}"/>
              </a:ext>
            </a:extLst>
          </p:cNvPr>
          <p:cNvSpPr txBox="1"/>
          <p:nvPr/>
        </p:nvSpPr>
        <p:spPr>
          <a:xfrm>
            <a:off x="7690459" y="1569027"/>
            <a:ext cx="2966314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dirty="0">
                <a:latin typeface="Proxima Nova Rg" panose="02000506030000020004" pitchFamily="50" charset="0"/>
                <a:cs typeface="Calibri"/>
              </a:rPr>
              <a:t>Artículo</a:t>
            </a:r>
            <a:r>
              <a:rPr sz="2000" b="1" spc="-5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2</a:t>
            </a:r>
          </a:p>
          <a:p>
            <a:pPr marL="184785" marR="5080">
              <a:spcBef>
                <a:spcPts val="110"/>
              </a:spcBef>
            </a:pPr>
            <a:r>
              <a:rPr sz="2000" b="1" spc="-5" dirty="0">
                <a:latin typeface="Proxima Nova Rg" panose="02000506030000020004" pitchFamily="50" charset="0"/>
                <a:cs typeface="Calibri"/>
              </a:rPr>
              <a:t>Fracción</a:t>
            </a:r>
            <a:r>
              <a:rPr sz="2000" b="1" spc="-6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VII</a:t>
            </a:r>
            <a:r>
              <a:rPr sz="2000" b="1" spc="-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000" b="1" spc="-30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VIII</a:t>
            </a:r>
            <a:endParaRPr sz="2000" b="1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43" name="object 1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FB720DF-CE01-4289-AE88-5941E184CF22}"/>
              </a:ext>
            </a:extLst>
          </p:cNvPr>
          <p:cNvSpPr/>
          <p:nvPr/>
        </p:nvSpPr>
        <p:spPr>
          <a:xfrm>
            <a:off x="5976707" y="2878801"/>
            <a:ext cx="2203225" cy="1192122"/>
          </a:xfrm>
          <a:custGeom>
            <a:avLst/>
            <a:gdLst/>
            <a:ahLst/>
            <a:cxnLst/>
            <a:rect l="l" t="t" r="r" b="b"/>
            <a:pathLst>
              <a:path w="899160" h="864235">
                <a:moveTo>
                  <a:pt x="449579" y="0"/>
                </a:moveTo>
                <a:lnTo>
                  <a:pt x="400595" y="2535"/>
                </a:lnTo>
                <a:lnTo>
                  <a:pt x="353137" y="9964"/>
                </a:lnTo>
                <a:lnTo>
                  <a:pt x="307482" y="22024"/>
                </a:lnTo>
                <a:lnTo>
                  <a:pt x="263902" y="38452"/>
                </a:lnTo>
                <a:lnTo>
                  <a:pt x="222673" y="58984"/>
                </a:lnTo>
                <a:lnTo>
                  <a:pt x="184068" y="83356"/>
                </a:lnTo>
                <a:lnTo>
                  <a:pt x="148363" y="111305"/>
                </a:lnTo>
                <a:lnTo>
                  <a:pt x="115830" y="142568"/>
                </a:lnTo>
                <a:lnTo>
                  <a:pt x="86746" y="176881"/>
                </a:lnTo>
                <a:lnTo>
                  <a:pt x="61383" y="213980"/>
                </a:lnTo>
                <a:lnTo>
                  <a:pt x="40016" y="253603"/>
                </a:lnTo>
                <a:lnTo>
                  <a:pt x="22920" y="295485"/>
                </a:lnTo>
                <a:lnTo>
                  <a:pt x="10369" y="339363"/>
                </a:lnTo>
                <a:lnTo>
                  <a:pt x="2638" y="384974"/>
                </a:lnTo>
                <a:lnTo>
                  <a:pt x="0" y="432054"/>
                </a:lnTo>
                <a:lnTo>
                  <a:pt x="2638" y="479133"/>
                </a:lnTo>
                <a:lnTo>
                  <a:pt x="10369" y="524744"/>
                </a:lnTo>
                <a:lnTo>
                  <a:pt x="22920" y="568622"/>
                </a:lnTo>
                <a:lnTo>
                  <a:pt x="40016" y="610504"/>
                </a:lnTo>
                <a:lnTo>
                  <a:pt x="61383" y="650127"/>
                </a:lnTo>
                <a:lnTo>
                  <a:pt x="86746" y="687226"/>
                </a:lnTo>
                <a:lnTo>
                  <a:pt x="115830" y="721539"/>
                </a:lnTo>
                <a:lnTo>
                  <a:pt x="148363" y="752802"/>
                </a:lnTo>
                <a:lnTo>
                  <a:pt x="184068" y="780751"/>
                </a:lnTo>
                <a:lnTo>
                  <a:pt x="222673" y="805123"/>
                </a:lnTo>
                <a:lnTo>
                  <a:pt x="263902" y="825655"/>
                </a:lnTo>
                <a:lnTo>
                  <a:pt x="307482" y="842083"/>
                </a:lnTo>
                <a:lnTo>
                  <a:pt x="353137" y="854143"/>
                </a:lnTo>
                <a:lnTo>
                  <a:pt x="400595" y="861572"/>
                </a:lnTo>
                <a:lnTo>
                  <a:pt x="449579" y="864108"/>
                </a:lnTo>
                <a:lnTo>
                  <a:pt x="498564" y="861572"/>
                </a:lnTo>
                <a:lnTo>
                  <a:pt x="546022" y="854143"/>
                </a:lnTo>
                <a:lnTo>
                  <a:pt x="591677" y="842083"/>
                </a:lnTo>
                <a:lnTo>
                  <a:pt x="635257" y="825655"/>
                </a:lnTo>
                <a:lnTo>
                  <a:pt x="676486" y="805123"/>
                </a:lnTo>
                <a:lnTo>
                  <a:pt x="715091" y="780751"/>
                </a:lnTo>
                <a:lnTo>
                  <a:pt x="750796" y="752802"/>
                </a:lnTo>
                <a:lnTo>
                  <a:pt x="783329" y="721539"/>
                </a:lnTo>
                <a:lnTo>
                  <a:pt x="812413" y="687226"/>
                </a:lnTo>
                <a:lnTo>
                  <a:pt x="837776" y="650127"/>
                </a:lnTo>
                <a:lnTo>
                  <a:pt x="859143" y="610504"/>
                </a:lnTo>
                <a:lnTo>
                  <a:pt x="876239" y="568622"/>
                </a:lnTo>
                <a:lnTo>
                  <a:pt x="888790" y="524744"/>
                </a:lnTo>
                <a:lnTo>
                  <a:pt x="896521" y="479133"/>
                </a:lnTo>
                <a:lnTo>
                  <a:pt x="899160" y="432054"/>
                </a:lnTo>
                <a:lnTo>
                  <a:pt x="896521" y="384974"/>
                </a:lnTo>
                <a:lnTo>
                  <a:pt x="888790" y="339363"/>
                </a:lnTo>
                <a:lnTo>
                  <a:pt x="876239" y="295485"/>
                </a:lnTo>
                <a:lnTo>
                  <a:pt x="859143" y="253603"/>
                </a:lnTo>
                <a:lnTo>
                  <a:pt x="837776" y="213980"/>
                </a:lnTo>
                <a:lnTo>
                  <a:pt x="812413" y="176881"/>
                </a:lnTo>
                <a:lnTo>
                  <a:pt x="783329" y="142568"/>
                </a:lnTo>
                <a:lnTo>
                  <a:pt x="750796" y="111305"/>
                </a:lnTo>
                <a:lnTo>
                  <a:pt x="715091" y="83356"/>
                </a:lnTo>
                <a:lnTo>
                  <a:pt x="676486" y="58984"/>
                </a:lnTo>
                <a:lnTo>
                  <a:pt x="635257" y="38452"/>
                </a:lnTo>
                <a:lnTo>
                  <a:pt x="591677" y="22024"/>
                </a:lnTo>
                <a:lnTo>
                  <a:pt x="546022" y="9964"/>
                </a:lnTo>
                <a:lnTo>
                  <a:pt x="498564" y="2535"/>
                </a:lnTo>
                <a:lnTo>
                  <a:pt x="449579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rtlCol="0"/>
          <a:lstStyle/>
          <a:p>
            <a:pPr algn="ctr"/>
            <a:endParaRPr lang="es-ES" sz="2400" b="1" dirty="0">
              <a:latin typeface="Proxima Nova Rg" panose="02000506030000020004" pitchFamily="50" charset="0"/>
            </a:endParaRPr>
          </a:p>
          <a:p>
            <a:pPr algn="ctr"/>
            <a:r>
              <a:rPr lang="es-ES" sz="2400" b="1" dirty="0">
                <a:latin typeface="Proxima Nova Rg" panose="02000506030000020004" pitchFamily="50" charset="0"/>
              </a:rPr>
              <a:t>LGRA</a:t>
            </a:r>
            <a:endParaRPr sz="2400" b="1" dirty="0">
              <a:latin typeface="Proxima Nova Rg" panose="02000506030000020004" pitchFamily="50" charset="0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="" xmlns:a16="http://schemas.microsoft.com/office/drawing/2014/main" id="{A4364CD4-BD81-4C94-B2DC-4492D55A6A4D}"/>
              </a:ext>
            </a:extLst>
          </p:cNvPr>
          <p:cNvSpPr txBox="1"/>
          <p:nvPr/>
        </p:nvSpPr>
        <p:spPr>
          <a:xfrm>
            <a:off x="8666569" y="3184644"/>
            <a:ext cx="1872458" cy="6591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dirty="0">
                <a:latin typeface="Proxima Nova Rg" panose="02000506030000020004" pitchFamily="50" charset="0"/>
                <a:cs typeface="Calibri"/>
              </a:rPr>
              <a:t>Artículo</a:t>
            </a:r>
            <a:r>
              <a:rPr sz="2000" b="1" spc="-1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6</a:t>
            </a:r>
          </a:p>
          <a:p>
            <a:pPr marL="184785" indent="-172720"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dirty="0">
                <a:latin typeface="Proxima Nova Rg" panose="02000506030000020004" pitchFamily="50" charset="0"/>
                <a:cs typeface="Calibri"/>
              </a:rPr>
              <a:t>Ar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t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íc</a:t>
            </a:r>
            <a:r>
              <a:rPr sz="2000" b="1" spc="5" dirty="0">
                <a:latin typeface="Proxima Nova Rg" panose="02000506030000020004" pitchFamily="50" charset="0"/>
                <a:cs typeface="Calibri"/>
              </a:rPr>
              <a:t>u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lo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7</a:t>
            </a:r>
          </a:p>
        </p:txBody>
      </p:sp>
      <p:sp>
        <p:nvSpPr>
          <p:cNvPr id="55" name="object 26">
            <a:extLst>
              <a:ext uri="{FF2B5EF4-FFF2-40B4-BE49-F238E27FC236}">
                <a16:creationId xmlns="" xmlns:a16="http://schemas.microsoft.com/office/drawing/2014/main" id="{2A54E3EA-CD0C-4B4D-B00F-B67620F59D73}"/>
              </a:ext>
            </a:extLst>
          </p:cNvPr>
          <p:cNvSpPr/>
          <p:nvPr/>
        </p:nvSpPr>
        <p:spPr>
          <a:xfrm>
            <a:off x="9674868" y="4384604"/>
            <a:ext cx="1558963" cy="1025682"/>
          </a:xfrm>
          <a:custGeom>
            <a:avLst/>
            <a:gdLst/>
            <a:ahLst/>
            <a:cxnLst/>
            <a:rect l="l" t="t" r="r" b="b"/>
            <a:pathLst>
              <a:path w="931545" h="864235">
                <a:moveTo>
                  <a:pt x="0" y="432054"/>
                </a:moveTo>
                <a:lnTo>
                  <a:pt x="2731" y="384974"/>
                </a:lnTo>
                <a:lnTo>
                  <a:pt x="10736" y="339363"/>
                </a:lnTo>
                <a:lnTo>
                  <a:pt x="23731" y="295485"/>
                </a:lnTo>
                <a:lnTo>
                  <a:pt x="41432" y="253603"/>
                </a:lnTo>
                <a:lnTo>
                  <a:pt x="63556" y="213980"/>
                </a:lnTo>
                <a:lnTo>
                  <a:pt x="89818" y="176881"/>
                </a:lnTo>
                <a:lnTo>
                  <a:pt x="119935" y="142568"/>
                </a:lnTo>
                <a:lnTo>
                  <a:pt x="153622" y="111305"/>
                </a:lnTo>
                <a:lnTo>
                  <a:pt x="190597" y="83356"/>
                </a:lnTo>
                <a:lnTo>
                  <a:pt x="230575" y="58984"/>
                </a:lnTo>
                <a:lnTo>
                  <a:pt x="273273" y="38452"/>
                </a:lnTo>
                <a:lnTo>
                  <a:pt x="318406" y="22024"/>
                </a:lnTo>
                <a:lnTo>
                  <a:pt x="365691" y="9964"/>
                </a:lnTo>
                <a:lnTo>
                  <a:pt x="414844" y="2535"/>
                </a:lnTo>
                <a:lnTo>
                  <a:pt x="465582" y="0"/>
                </a:lnTo>
                <a:lnTo>
                  <a:pt x="516319" y="2535"/>
                </a:lnTo>
                <a:lnTo>
                  <a:pt x="565472" y="9964"/>
                </a:lnTo>
                <a:lnTo>
                  <a:pt x="612757" y="22024"/>
                </a:lnTo>
                <a:lnTo>
                  <a:pt x="657890" y="38452"/>
                </a:lnTo>
                <a:lnTo>
                  <a:pt x="700588" y="58984"/>
                </a:lnTo>
                <a:lnTo>
                  <a:pt x="740566" y="83356"/>
                </a:lnTo>
                <a:lnTo>
                  <a:pt x="777541" y="111305"/>
                </a:lnTo>
                <a:lnTo>
                  <a:pt x="811228" y="142568"/>
                </a:lnTo>
                <a:lnTo>
                  <a:pt x="841345" y="176881"/>
                </a:lnTo>
                <a:lnTo>
                  <a:pt x="867607" y="213980"/>
                </a:lnTo>
                <a:lnTo>
                  <a:pt x="889731" y="253603"/>
                </a:lnTo>
                <a:lnTo>
                  <a:pt x="907432" y="295485"/>
                </a:lnTo>
                <a:lnTo>
                  <a:pt x="920427" y="339363"/>
                </a:lnTo>
                <a:lnTo>
                  <a:pt x="928432" y="384974"/>
                </a:lnTo>
                <a:lnTo>
                  <a:pt x="931164" y="432054"/>
                </a:lnTo>
                <a:lnTo>
                  <a:pt x="928432" y="479133"/>
                </a:lnTo>
                <a:lnTo>
                  <a:pt x="920427" y="524744"/>
                </a:lnTo>
                <a:lnTo>
                  <a:pt x="907432" y="568622"/>
                </a:lnTo>
                <a:lnTo>
                  <a:pt x="889731" y="610504"/>
                </a:lnTo>
                <a:lnTo>
                  <a:pt x="867607" y="650127"/>
                </a:lnTo>
                <a:lnTo>
                  <a:pt x="841345" y="687226"/>
                </a:lnTo>
                <a:lnTo>
                  <a:pt x="811228" y="721539"/>
                </a:lnTo>
                <a:lnTo>
                  <a:pt x="777541" y="752802"/>
                </a:lnTo>
                <a:lnTo>
                  <a:pt x="740566" y="780751"/>
                </a:lnTo>
                <a:lnTo>
                  <a:pt x="700588" y="805123"/>
                </a:lnTo>
                <a:lnTo>
                  <a:pt x="657890" y="825655"/>
                </a:lnTo>
                <a:lnTo>
                  <a:pt x="612757" y="842083"/>
                </a:lnTo>
                <a:lnTo>
                  <a:pt x="565472" y="854143"/>
                </a:lnTo>
                <a:lnTo>
                  <a:pt x="516319" y="861572"/>
                </a:lnTo>
                <a:lnTo>
                  <a:pt x="465582" y="864108"/>
                </a:lnTo>
                <a:lnTo>
                  <a:pt x="414844" y="861572"/>
                </a:lnTo>
                <a:lnTo>
                  <a:pt x="365691" y="854143"/>
                </a:lnTo>
                <a:lnTo>
                  <a:pt x="318406" y="842083"/>
                </a:lnTo>
                <a:lnTo>
                  <a:pt x="273273" y="825655"/>
                </a:lnTo>
                <a:lnTo>
                  <a:pt x="230575" y="805123"/>
                </a:lnTo>
                <a:lnTo>
                  <a:pt x="190597" y="780751"/>
                </a:lnTo>
                <a:lnTo>
                  <a:pt x="153622" y="752802"/>
                </a:lnTo>
                <a:lnTo>
                  <a:pt x="119935" y="721539"/>
                </a:lnTo>
                <a:lnTo>
                  <a:pt x="89818" y="687226"/>
                </a:lnTo>
                <a:lnTo>
                  <a:pt x="63556" y="650127"/>
                </a:lnTo>
                <a:lnTo>
                  <a:pt x="41432" y="610504"/>
                </a:lnTo>
                <a:lnTo>
                  <a:pt x="23731" y="568622"/>
                </a:lnTo>
                <a:lnTo>
                  <a:pt x="10736" y="524744"/>
                </a:lnTo>
                <a:lnTo>
                  <a:pt x="2731" y="479133"/>
                </a:lnTo>
                <a:lnTo>
                  <a:pt x="0" y="43205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200">
              <a:solidFill>
                <a:schemeClr val="accent5">
                  <a:lumMod val="50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56" name="object 29">
            <a:extLst>
              <a:ext uri="{FF2B5EF4-FFF2-40B4-BE49-F238E27FC236}">
                <a16:creationId xmlns="" xmlns:a16="http://schemas.microsoft.com/office/drawing/2014/main" id="{9FB8FCE8-02F0-4009-8E23-65C43AB31D1D}"/>
              </a:ext>
            </a:extLst>
          </p:cNvPr>
          <p:cNvSpPr txBox="1"/>
          <p:nvPr/>
        </p:nvSpPr>
        <p:spPr>
          <a:xfrm>
            <a:off x="8610599" y="4870406"/>
            <a:ext cx="2971689" cy="58926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84785" marR="5080" indent="-172720">
              <a:lnSpc>
                <a:spcPts val="1750"/>
              </a:lnSpc>
              <a:spcBef>
                <a:spcPts val="295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spc="-10" dirty="0">
                <a:latin typeface="Proxima Nova Rg" panose="02000506030000020004" pitchFamily="50" charset="0"/>
                <a:cs typeface="Calibri"/>
              </a:rPr>
              <a:t>Com</a:t>
            </a:r>
            <a:r>
              <a:rPr sz="2000" b="1" spc="-15" dirty="0">
                <a:latin typeface="Proxima Nova Rg" panose="02000506030000020004" pitchFamily="50" charset="0"/>
                <a:cs typeface="Calibri"/>
              </a:rPr>
              <a:t>p</a:t>
            </a:r>
            <a:r>
              <a:rPr sz="2000" b="1" spc="-5" dirty="0">
                <a:latin typeface="Proxima Nova Rg" panose="02000506030000020004" pitchFamily="50" charset="0"/>
                <a:cs typeface="Calibri"/>
              </a:rPr>
              <a:t>o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ne</a:t>
            </a:r>
            <a:r>
              <a:rPr sz="2000" b="1" spc="-25" dirty="0">
                <a:latin typeface="Proxima Nova Rg" panose="02000506030000020004" pitchFamily="50" charset="0"/>
                <a:cs typeface="Calibri"/>
              </a:rPr>
              <a:t>n</a:t>
            </a:r>
            <a:r>
              <a:rPr sz="2000" b="1" spc="-30" dirty="0">
                <a:latin typeface="Proxima Nova Rg" panose="02000506030000020004" pitchFamily="50" charset="0"/>
                <a:cs typeface="Calibri"/>
              </a:rPr>
              <a:t>t</a:t>
            </a:r>
            <a:r>
              <a:rPr sz="2000" b="1" spc="-5" dirty="0">
                <a:latin typeface="Proxima Nova Rg" panose="02000506030000020004" pitchFamily="50" charset="0"/>
                <a:cs typeface="Calibri"/>
              </a:rPr>
              <a:t>e  1</a:t>
            </a:r>
            <a:endParaRPr sz="2000" b="1" dirty="0">
              <a:latin typeface="Proxima Nova Rg" panose="02000506030000020004" pitchFamily="50" charset="0"/>
              <a:cs typeface="Calibri"/>
            </a:endParaRPr>
          </a:p>
          <a:p>
            <a:pPr marL="184785" indent="-172720">
              <a:spcBef>
                <a:spcPts val="105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spc="-5" dirty="0">
                <a:latin typeface="Proxima Nova Rg" panose="02000506030000020004" pitchFamily="50" charset="0"/>
                <a:cs typeface="Calibri"/>
              </a:rPr>
              <a:t>Principio</a:t>
            </a:r>
            <a:r>
              <a:rPr sz="2000" b="1" spc="-3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spc="-5" dirty="0">
                <a:latin typeface="Proxima Nova Rg" panose="02000506030000020004" pitchFamily="50" charset="0"/>
                <a:cs typeface="Calibri"/>
              </a:rPr>
              <a:t>1</a:t>
            </a:r>
            <a:endParaRPr sz="2000" b="1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58" name="object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875E54E-F5E3-4EC6-BCE9-146EFAE1709A}"/>
              </a:ext>
            </a:extLst>
          </p:cNvPr>
          <p:cNvSpPr/>
          <p:nvPr/>
        </p:nvSpPr>
        <p:spPr>
          <a:xfrm>
            <a:off x="6057536" y="4347045"/>
            <a:ext cx="2225090" cy="1273052"/>
          </a:xfrm>
          <a:custGeom>
            <a:avLst/>
            <a:gdLst/>
            <a:ahLst/>
            <a:cxnLst/>
            <a:rect l="l" t="t" r="r" b="b"/>
            <a:pathLst>
              <a:path w="899160" h="864235">
                <a:moveTo>
                  <a:pt x="449579" y="0"/>
                </a:moveTo>
                <a:lnTo>
                  <a:pt x="400595" y="2535"/>
                </a:lnTo>
                <a:lnTo>
                  <a:pt x="353137" y="9964"/>
                </a:lnTo>
                <a:lnTo>
                  <a:pt x="307482" y="22024"/>
                </a:lnTo>
                <a:lnTo>
                  <a:pt x="263902" y="38452"/>
                </a:lnTo>
                <a:lnTo>
                  <a:pt x="222673" y="58984"/>
                </a:lnTo>
                <a:lnTo>
                  <a:pt x="184068" y="83356"/>
                </a:lnTo>
                <a:lnTo>
                  <a:pt x="148363" y="111305"/>
                </a:lnTo>
                <a:lnTo>
                  <a:pt x="115830" y="142568"/>
                </a:lnTo>
                <a:lnTo>
                  <a:pt x="86746" y="176881"/>
                </a:lnTo>
                <a:lnTo>
                  <a:pt x="61383" y="213980"/>
                </a:lnTo>
                <a:lnTo>
                  <a:pt x="40016" y="253603"/>
                </a:lnTo>
                <a:lnTo>
                  <a:pt x="22920" y="295485"/>
                </a:lnTo>
                <a:lnTo>
                  <a:pt x="10369" y="339363"/>
                </a:lnTo>
                <a:lnTo>
                  <a:pt x="2638" y="384974"/>
                </a:lnTo>
                <a:lnTo>
                  <a:pt x="0" y="432054"/>
                </a:lnTo>
                <a:lnTo>
                  <a:pt x="2638" y="479133"/>
                </a:lnTo>
                <a:lnTo>
                  <a:pt x="10369" y="524744"/>
                </a:lnTo>
                <a:lnTo>
                  <a:pt x="22920" y="568622"/>
                </a:lnTo>
                <a:lnTo>
                  <a:pt x="40016" y="610504"/>
                </a:lnTo>
                <a:lnTo>
                  <a:pt x="61383" y="650127"/>
                </a:lnTo>
                <a:lnTo>
                  <a:pt x="86746" y="687226"/>
                </a:lnTo>
                <a:lnTo>
                  <a:pt x="115830" y="721539"/>
                </a:lnTo>
                <a:lnTo>
                  <a:pt x="148363" y="752802"/>
                </a:lnTo>
                <a:lnTo>
                  <a:pt x="184068" y="780751"/>
                </a:lnTo>
                <a:lnTo>
                  <a:pt x="222673" y="805123"/>
                </a:lnTo>
                <a:lnTo>
                  <a:pt x="263902" y="825655"/>
                </a:lnTo>
                <a:lnTo>
                  <a:pt x="307482" y="842083"/>
                </a:lnTo>
                <a:lnTo>
                  <a:pt x="353137" y="854143"/>
                </a:lnTo>
                <a:lnTo>
                  <a:pt x="400595" y="861572"/>
                </a:lnTo>
                <a:lnTo>
                  <a:pt x="449579" y="864108"/>
                </a:lnTo>
                <a:lnTo>
                  <a:pt x="498564" y="861572"/>
                </a:lnTo>
                <a:lnTo>
                  <a:pt x="546022" y="854143"/>
                </a:lnTo>
                <a:lnTo>
                  <a:pt x="591677" y="842083"/>
                </a:lnTo>
                <a:lnTo>
                  <a:pt x="635257" y="825655"/>
                </a:lnTo>
                <a:lnTo>
                  <a:pt x="676486" y="805123"/>
                </a:lnTo>
                <a:lnTo>
                  <a:pt x="715091" y="780751"/>
                </a:lnTo>
                <a:lnTo>
                  <a:pt x="750796" y="752802"/>
                </a:lnTo>
                <a:lnTo>
                  <a:pt x="783329" y="721539"/>
                </a:lnTo>
                <a:lnTo>
                  <a:pt x="812413" y="687226"/>
                </a:lnTo>
                <a:lnTo>
                  <a:pt x="837776" y="650127"/>
                </a:lnTo>
                <a:lnTo>
                  <a:pt x="859143" y="610504"/>
                </a:lnTo>
                <a:lnTo>
                  <a:pt x="876239" y="568622"/>
                </a:lnTo>
                <a:lnTo>
                  <a:pt x="888790" y="524744"/>
                </a:lnTo>
                <a:lnTo>
                  <a:pt x="896521" y="479133"/>
                </a:lnTo>
                <a:lnTo>
                  <a:pt x="899160" y="432054"/>
                </a:lnTo>
                <a:lnTo>
                  <a:pt x="896521" y="384974"/>
                </a:lnTo>
                <a:lnTo>
                  <a:pt x="888790" y="339363"/>
                </a:lnTo>
                <a:lnTo>
                  <a:pt x="876239" y="295485"/>
                </a:lnTo>
                <a:lnTo>
                  <a:pt x="859143" y="253603"/>
                </a:lnTo>
                <a:lnTo>
                  <a:pt x="837776" y="213980"/>
                </a:lnTo>
                <a:lnTo>
                  <a:pt x="812413" y="176881"/>
                </a:lnTo>
                <a:lnTo>
                  <a:pt x="783329" y="142568"/>
                </a:lnTo>
                <a:lnTo>
                  <a:pt x="750796" y="111305"/>
                </a:lnTo>
                <a:lnTo>
                  <a:pt x="715091" y="83356"/>
                </a:lnTo>
                <a:lnTo>
                  <a:pt x="676486" y="58984"/>
                </a:lnTo>
                <a:lnTo>
                  <a:pt x="635257" y="38452"/>
                </a:lnTo>
                <a:lnTo>
                  <a:pt x="591677" y="22024"/>
                </a:lnTo>
                <a:lnTo>
                  <a:pt x="546022" y="9964"/>
                </a:lnTo>
                <a:lnTo>
                  <a:pt x="498564" y="2535"/>
                </a:lnTo>
                <a:lnTo>
                  <a:pt x="44957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rtlCol="0"/>
          <a:lstStyle/>
          <a:p>
            <a:pPr algn="ctr"/>
            <a:endParaRPr lang="es-ES" sz="2400" b="1" dirty="0">
              <a:latin typeface="Proxima Nova Rg" panose="02000506030000020004" pitchFamily="50" charset="0"/>
            </a:endParaRPr>
          </a:p>
          <a:p>
            <a:pPr algn="ctr"/>
            <a:endParaRPr lang="es-ES" sz="700" b="1" dirty="0">
              <a:latin typeface="Proxima Nova Rg" panose="02000506030000020004" pitchFamily="50" charset="0"/>
            </a:endParaRPr>
          </a:p>
          <a:p>
            <a:pPr algn="ctr"/>
            <a:r>
              <a:rPr lang="es-ES" sz="2400" b="1" dirty="0">
                <a:latin typeface="Proxima Nova Rg" panose="02000506030000020004" pitchFamily="50" charset="0"/>
              </a:rPr>
              <a:t>MEMICI</a:t>
            </a:r>
            <a:endParaRPr sz="2400" b="1" dirty="0">
              <a:latin typeface="Proxima Nova Rg" panose="02000506030000020004" pitchFamily="50" charset="0"/>
            </a:endParaRPr>
          </a:p>
        </p:txBody>
      </p:sp>
      <p:sp>
        <p:nvSpPr>
          <p:cNvPr id="59" name="Elipse 58">
            <a:extLst>
              <a:ext uri="{FF2B5EF4-FFF2-40B4-BE49-F238E27FC236}">
                <a16:creationId xmlns="" xmlns:a16="http://schemas.microsoft.com/office/drawing/2014/main" id="{FDF6C22D-C375-4200-B27B-1F40E299E3F9}"/>
              </a:ext>
            </a:extLst>
          </p:cNvPr>
          <p:cNvSpPr/>
          <p:nvPr/>
        </p:nvSpPr>
        <p:spPr>
          <a:xfrm>
            <a:off x="4442110" y="1447800"/>
            <a:ext cx="2529393" cy="1372498"/>
          </a:xfrm>
          <a:prstGeom prst="ellipse">
            <a:avLst/>
          </a:prstGeom>
          <a:noFill/>
          <a:ln w="38100">
            <a:solidFill>
              <a:srgbClr val="7EC23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891695" y="1063893"/>
            <a:ext cx="2407732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ANTECEDENTES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600" y="2119278"/>
            <a:ext cx="10972800" cy="3706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b="1" dirty="0" err="1">
                <a:latin typeface="Proxima Nova Rg" panose="02000506030000020004" pitchFamily="50" charset="0"/>
                <a:cs typeface="Calibri"/>
              </a:rPr>
              <a:t>Artículo</a:t>
            </a:r>
            <a:r>
              <a:rPr sz="2400" b="1" spc="-6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2</a:t>
            </a:r>
            <a:r>
              <a:rPr lang="es-ES" sz="2400" b="1" dirty="0">
                <a:latin typeface="Proxima Nova Rg" panose="02000506030000020004" pitchFamily="50" charset="0"/>
                <a:cs typeface="Calibri"/>
              </a:rPr>
              <a:t> .- Dentro de los objetivos de la Ley:</a:t>
            </a:r>
            <a:endParaRPr sz="2400" dirty="0">
              <a:latin typeface="Proxima Nova Rg" panose="02000506030000020004" pitchFamily="50" charset="0"/>
              <a:cs typeface="Calibri"/>
            </a:endParaRPr>
          </a:p>
          <a:p>
            <a:pPr>
              <a:spcBef>
                <a:spcPts val="35"/>
              </a:spcBef>
            </a:pPr>
            <a:endParaRPr sz="2400" dirty="0">
              <a:latin typeface="Proxima Nova Rg" panose="02000506030000020004" pitchFamily="50" charset="0"/>
              <a:cs typeface="Calibri"/>
            </a:endParaRPr>
          </a:p>
          <a:p>
            <a:pPr marL="12700" marR="5080" algn="just">
              <a:buAutoNum type="romanUcPeriod" startAt="7"/>
              <a:tabLst>
                <a:tab pos="387985" algn="l"/>
              </a:tabLst>
            </a:pP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 err="1">
                <a:latin typeface="Proxima Nova Rg" panose="02000506030000020004" pitchFamily="50" charset="0"/>
                <a:cs typeface="Calibri"/>
              </a:rPr>
              <a:t>Establece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r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las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bases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políticas </a:t>
            </a:r>
            <a:r>
              <a:rPr sz="2400" spc="-15" dirty="0">
                <a:latin typeface="Proxima Nova Rg" panose="02000506030000020004" pitchFamily="50" charset="0"/>
                <a:cs typeface="Calibri"/>
              </a:rPr>
              <a:t>para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la promoción, </a:t>
            </a:r>
            <a:r>
              <a:rPr sz="2400" spc="-15" dirty="0">
                <a:latin typeface="Proxima Nova Rg" panose="02000506030000020004" pitchFamily="50" charset="0"/>
                <a:cs typeface="Calibri"/>
              </a:rPr>
              <a:t>fomento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difusión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 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la </a:t>
            </a:r>
            <a:r>
              <a:rPr sz="24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15" dirty="0">
                <a:latin typeface="Proxima Nova Rg" panose="02000506030000020004" pitchFamily="50" charset="0"/>
                <a:cs typeface="Calibri"/>
              </a:rPr>
              <a:t>cultura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de </a:t>
            </a:r>
            <a:r>
              <a:rPr sz="2400" b="1" spc="-15" dirty="0">
                <a:latin typeface="Proxima Nova Rg" panose="02000506030000020004" pitchFamily="50" charset="0"/>
                <a:cs typeface="Calibri"/>
              </a:rPr>
              <a:t>integridad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en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el 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servicio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público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,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así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como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la rendición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cuentas,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la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transparencia,</a:t>
            </a:r>
            <a:r>
              <a:rPr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la</a:t>
            </a:r>
            <a:r>
              <a:rPr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fiscalización</a:t>
            </a:r>
            <a:r>
              <a:rPr sz="2400" spc="3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 del</a:t>
            </a:r>
            <a:r>
              <a:rPr sz="24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control</a:t>
            </a:r>
            <a:r>
              <a:rPr sz="2400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los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recursos</a:t>
            </a:r>
            <a:r>
              <a:rPr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públicos;</a:t>
            </a:r>
            <a:endParaRPr sz="2400" dirty="0">
              <a:latin typeface="Proxima Nova Rg" panose="02000506030000020004" pitchFamily="50" charset="0"/>
              <a:cs typeface="Calibri"/>
            </a:endParaRPr>
          </a:p>
          <a:p>
            <a:pPr>
              <a:spcBef>
                <a:spcPts val="20"/>
              </a:spcBef>
              <a:buFont typeface="Calibri"/>
              <a:buAutoNum type="romanUcPeriod" startAt="7"/>
            </a:pPr>
            <a:endParaRPr sz="2400" dirty="0">
              <a:latin typeface="Proxima Nova Rg" panose="02000506030000020004" pitchFamily="50" charset="0"/>
              <a:cs typeface="Calibri"/>
            </a:endParaRPr>
          </a:p>
          <a:p>
            <a:pPr marL="12700" marR="5715" algn="just">
              <a:buAutoNum type="romanUcPeriod" startAt="7"/>
              <a:tabLst>
                <a:tab pos="505459" algn="l"/>
              </a:tabLst>
            </a:pPr>
            <a:r>
              <a:rPr sz="2400" spc="-10" dirty="0">
                <a:latin typeface="Proxima Nova Rg" panose="02000506030000020004" pitchFamily="50" charset="0"/>
                <a:cs typeface="Calibri"/>
              </a:rPr>
              <a:t>Establecer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las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acciones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permanentes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que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aseguren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la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integridad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el 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comportamiento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ético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los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Servidores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públicos,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así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como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crear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las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bases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mínimas </a:t>
            </a:r>
            <a:r>
              <a:rPr sz="2400" spc="-15" dirty="0">
                <a:latin typeface="Proxima Nova Rg" panose="02000506030000020004" pitchFamily="50" charset="0"/>
                <a:cs typeface="Calibri"/>
              </a:rPr>
              <a:t>para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que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todo órgano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del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Estado mexicano </a:t>
            </a:r>
            <a:r>
              <a:rPr sz="2400" spc="-15" dirty="0">
                <a:latin typeface="Proxima Nova Rg" panose="02000506030000020004" pitchFamily="50" charset="0"/>
                <a:cs typeface="Calibri"/>
              </a:rPr>
              <a:t>establezca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políticas 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eficaces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400" b="1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ética</a:t>
            </a:r>
            <a:r>
              <a:rPr sz="2400" b="1" spc="-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pública</a:t>
            </a:r>
            <a:r>
              <a:rPr sz="2400" b="1" spc="-2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responsabilidad</a:t>
            </a:r>
            <a:r>
              <a:rPr sz="2400" b="1" spc="-3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en</a:t>
            </a:r>
            <a:r>
              <a:rPr sz="2400" b="1" spc="-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el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servicio</a:t>
            </a:r>
            <a:r>
              <a:rPr sz="2400" b="1" spc="-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público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;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73287" y="1239416"/>
            <a:ext cx="11851619" cy="504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s-ES" sz="3200" spc="-10" dirty="0">
                <a:solidFill>
                  <a:schemeClr val="tx1"/>
                </a:solidFill>
                <a:latin typeface="Proxima Nova Rg" panose="02000506030000020004" pitchFamily="50" charset="0"/>
              </a:rPr>
              <a:t>Ley</a:t>
            </a:r>
            <a:r>
              <a:rPr lang="es-ES" sz="3200" spc="-5" dirty="0">
                <a:solidFill>
                  <a:schemeClr val="tx1"/>
                </a:solidFill>
                <a:latin typeface="Proxima Nova Rg" panose="02000506030000020004" pitchFamily="50" charset="0"/>
              </a:rPr>
              <a:t> </a:t>
            </a:r>
            <a:r>
              <a:rPr lang="es-ES" sz="3200" spc="-15" dirty="0">
                <a:solidFill>
                  <a:schemeClr val="tx1"/>
                </a:solidFill>
                <a:latin typeface="Proxima Nova Rg" panose="02000506030000020004" pitchFamily="50" charset="0"/>
              </a:rPr>
              <a:t>General</a:t>
            </a:r>
            <a:r>
              <a:rPr lang="es-ES" sz="3200" spc="35" dirty="0">
                <a:solidFill>
                  <a:schemeClr val="tx1"/>
                </a:solidFill>
                <a:latin typeface="Proxima Nova Rg" panose="02000506030000020004" pitchFamily="50" charset="0"/>
              </a:rPr>
              <a:t> </a:t>
            </a:r>
            <a:r>
              <a:rPr lang="es-ES" sz="3200" spc="-5" dirty="0">
                <a:solidFill>
                  <a:schemeClr val="tx1"/>
                </a:solidFill>
                <a:latin typeface="Proxima Nova Rg" panose="02000506030000020004" pitchFamily="50" charset="0"/>
              </a:rPr>
              <a:t>del </a:t>
            </a:r>
            <a:r>
              <a:rPr lang="es-ES" sz="3200" spc="-15" dirty="0">
                <a:solidFill>
                  <a:schemeClr val="tx1"/>
                </a:solidFill>
                <a:latin typeface="Proxima Nova Rg" panose="02000506030000020004" pitchFamily="50" charset="0"/>
              </a:rPr>
              <a:t>Sistema</a:t>
            </a:r>
            <a:r>
              <a:rPr lang="es-ES" sz="3200" spc="10" dirty="0">
                <a:solidFill>
                  <a:schemeClr val="tx1"/>
                </a:solidFill>
                <a:latin typeface="Proxima Nova Rg" panose="02000506030000020004" pitchFamily="50" charset="0"/>
              </a:rPr>
              <a:t> </a:t>
            </a:r>
            <a:r>
              <a:rPr lang="es-ES" sz="3200" spc="-10" dirty="0">
                <a:solidFill>
                  <a:schemeClr val="tx1"/>
                </a:solidFill>
                <a:latin typeface="Proxima Nova Rg" panose="02000506030000020004" pitchFamily="50" charset="0"/>
              </a:rPr>
              <a:t>Nacional</a:t>
            </a:r>
            <a:r>
              <a:rPr lang="es-ES" sz="3200" spc="30" dirty="0">
                <a:solidFill>
                  <a:schemeClr val="tx1"/>
                </a:solidFill>
                <a:latin typeface="Proxima Nova Rg" panose="02000506030000020004" pitchFamily="50" charset="0"/>
              </a:rPr>
              <a:t> </a:t>
            </a:r>
            <a:r>
              <a:rPr lang="es-ES" sz="3200" spc="-5" dirty="0">
                <a:solidFill>
                  <a:schemeClr val="tx1"/>
                </a:solidFill>
                <a:latin typeface="Proxima Nova Rg" panose="02000506030000020004" pitchFamily="50" charset="0"/>
              </a:rPr>
              <a:t>Anticorrupción</a:t>
            </a:r>
            <a:endParaRPr lang="es-ES" sz="3200" dirty="0">
              <a:solidFill>
                <a:schemeClr val="tx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="" xmlns:a16="http://schemas.microsoft.com/office/drawing/2014/main" id="{9ECEE632-9E6C-48E8-A6A7-B7471C9E860A}"/>
              </a:ext>
            </a:extLst>
          </p:cNvPr>
          <p:cNvSpPr/>
          <p:nvPr/>
        </p:nvSpPr>
        <p:spPr>
          <a:xfrm>
            <a:off x="207700" y="1063893"/>
            <a:ext cx="11813061" cy="45720"/>
          </a:xfrm>
          <a:custGeom>
            <a:avLst/>
            <a:gdLst/>
            <a:ahLst/>
            <a:cxnLst/>
            <a:rect l="l" t="t" r="r" b="b"/>
            <a:pathLst>
              <a:path w="9144000" h="45719">
                <a:moveTo>
                  <a:pt x="0" y="45720"/>
                </a:moveTo>
                <a:lnTo>
                  <a:pt x="9144000" y="45720"/>
                </a:lnTo>
                <a:lnTo>
                  <a:pt x="9144000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9050">
            <a:solidFill>
              <a:srgbClr val="7EC234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</p:spTree>
    <p:extLst>
      <p:ext uri="{BB962C8B-B14F-4D97-AF65-F5344CB8AC3E}">
        <p14:creationId xmlns:p14="http://schemas.microsoft.com/office/powerpoint/2010/main" val="5246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97474" y="1069340"/>
            <a:ext cx="18637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I.</a:t>
            </a:r>
            <a:r>
              <a:rPr spc="-40" dirty="0"/>
              <a:t> </a:t>
            </a:r>
            <a:r>
              <a:rPr spc="-10" dirty="0"/>
              <a:t>ANTECEDENTES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F68902AB-BC15-49AF-92C0-B9F08AB47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13843"/>
            <a:ext cx="12192000" cy="644157"/>
          </a:xfrm>
          <a:prstGeom prst="rect">
            <a:avLst/>
          </a:prstGeom>
        </p:spPr>
      </p:pic>
      <p:pic>
        <p:nvPicPr>
          <p:cNvPr id="36" name="Imagen 35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17452B23-A996-4AF3-B73B-C7E8A14EF87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38103" y="197847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D9448F0C-D3FF-42EF-8011-C0D5970B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164373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5BB93437-A5B6-4AAF-B429-ABCCD4DC0E6A}"/>
              </a:ext>
            </a:extLst>
          </p:cNvPr>
          <p:cNvSpPr txBox="1"/>
          <p:nvPr/>
        </p:nvSpPr>
        <p:spPr>
          <a:xfrm>
            <a:off x="1282313" y="281012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NORMATIVA</a:t>
            </a:r>
            <a:endParaRPr lang="es-MX" sz="3200" b="1" dirty="0"/>
          </a:p>
        </p:txBody>
      </p:sp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DBAA2A02-973D-4ABA-A8A8-DF68E24B5D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F514634C-86B3-4AD8-8432-E7075DA54E57}"/>
              </a:ext>
            </a:extLst>
          </p:cNvPr>
          <p:cNvGrpSpPr/>
          <p:nvPr/>
        </p:nvGrpSpPr>
        <p:grpSpPr>
          <a:xfrm>
            <a:off x="1290512" y="925153"/>
            <a:ext cx="5787808" cy="37950"/>
            <a:chOff x="1290512" y="925153"/>
            <a:chExt cx="5787808" cy="37950"/>
          </a:xfrm>
        </p:grpSpPr>
        <p:sp>
          <p:nvSpPr>
            <p:cNvPr id="51" name="object 9">
              <a:extLst>
                <a:ext uri="{FF2B5EF4-FFF2-40B4-BE49-F238E27FC236}">
                  <a16:creationId xmlns="" xmlns:a16="http://schemas.microsoft.com/office/drawing/2014/main" id="{F5473B7F-D903-452A-BAAB-B1B014E25845}"/>
                </a:ext>
              </a:extLst>
            </p:cNvPr>
            <p:cNvSpPr/>
            <p:nvPr/>
          </p:nvSpPr>
          <p:spPr>
            <a:xfrm>
              <a:off x="1290512" y="925153"/>
              <a:ext cx="5787808" cy="3795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0">
              <a:extLst>
                <a:ext uri="{FF2B5EF4-FFF2-40B4-BE49-F238E27FC236}">
                  <a16:creationId xmlns="" xmlns:a16="http://schemas.microsoft.com/office/drawing/2014/main" id="{F657E03F-F801-4838-8287-E0AA0554DB10}"/>
                </a:ext>
              </a:extLst>
            </p:cNvPr>
            <p:cNvSpPr/>
            <p:nvPr/>
          </p:nvSpPr>
          <p:spPr>
            <a:xfrm>
              <a:off x="1290512" y="925153"/>
              <a:ext cx="5787808" cy="3795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4286409" y="2561591"/>
            <a:ext cx="1890930" cy="2107023"/>
          </a:xfrm>
          <a:custGeom>
            <a:avLst/>
            <a:gdLst/>
            <a:ahLst/>
            <a:cxnLst/>
            <a:rect l="l" t="t" r="r" b="b"/>
            <a:pathLst>
              <a:path w="746760" h="1615439">
                <a:moveTo>
                  <a:pt x="236728" y="1417066"/>
                </a:moveTo>
                <a:lnTo>
                  <a:pt x="741045" y="1615313"/>
                </a:lnTo>
              </a:path>
              <a:path w="746760" h="1615439">
                <a:moveTo>
                  <a:pt x="236728" y="990981"/>
                </a:moveTo>
                <a:lnTo>
                  <a:pt x="746251" y="789559"/>
                </a:lnTo>
              </a:path>
              <a:path w="746760" h="1615439">
                <a:moveTo>
                  <a:pt x="0" y="663956"/>
                </a:moveTo>
                <a:lnTo>
                  <a:pt x="373253" y="0"/>
                </a:lnTo>
              </a:path>
            </a:pathLst>
          </a:custGeom>
          <a:ln w="25400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 sz="3200" dirty="0">
              <a:latin typeface="Proxima Nova Rg" panose="02000506030000020004" pitchFamily="50" charset="0"/>
            </a:endParaRPr>
          </a:p>
        </p:txBody>
      </p:sp>
      <p:pic>
        <p:nvPicPr>
          <p:cNvPr id="11" name="object 11"/>
          <p:cNvPicPr/>
          <p:nvPr/>
        </p:nvPicPr>
        <p:blipFill rotWithShape="1">
          <a:blip r:embed="rId7" cstate="print"/>
          <a:srcRect r="18897"/>
          <a:stretch/>
        </p:blipFill>
        <p:spPr>
          <a:xfrm>
            <a:off x="1720003" y="2673051"/>
            <a:ext cx="3482968" cy="222662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object 13">
            <a:hlinkClick r:id="rId8" action="ppaction://hlinksldjump"/>
          </p:cNvPr>
          <p:cNvSpPr/>
          <p:nvPr/>
        </p:nvSpPr>
        <p:spPr>
          <a:xfrm>
            <a:off x="4697054" y="1449957"/>
            <a:ext cx="2295313" cy="1263069"/>
          </a:xfrm>
          <a:custGeom>
            <a:avLst/>
            <a:gdLst/>
            <a:ahLst/>
            <a:cxnLst/>
            <a:rect l="l" t="t" r="r" b="b"/>
            <a:pathLst>
              <a:path w="875029" h="864235">
                <a:moveTo>
                  <a:pt x="437388" y="0"/>
                </a:moveTo>
                <a:lnTo>
                  <a:pt x="389731" y="2535"/>
                </a:lnTo>
                <a:lnTo>
                  <a:pt x="343560" y="9964"/>
                </a:lnTo>
                <a:lnTo>
                  <a:pt x="299142" y="22024"/>
                </a:lnTo>
                <a:lnTo>
                  <a:pt x="256745" y="38452"/>
                </a:lnTo>
                <a:lnTo>
                  <a:pt x="216633" y="58984"/>
                </a:lnTo>
                <a:lnTo>
                  <a:pt x="179076" y="83356"/>
                </a:lnTo>
                <a:lnTo>
                  <a:pt x="144338" y="111305"/>
                </a:lnTo>
                <a:lnTo>
                  <a:pt x="112688" y="142568"/>
                </a:lnTo>
                <a:lnTo>
                  <a:pt x="84393" y="176881"/>
                </a:lnTo>
                <a:lnTo>
                  <a:pt x="59718" y="213980"/>
                </a:lnTo>
                <a:lnTo>
                  <a:pt x="38931" y="253603"/>
                </a:lnTo>
                <a:lnTo>
                  <a:pt x="22299" y="295485"/>
                </a:lnTo>
                <a:lnTo>
                  <a:pt x="10088" y="339363"/>
                </a:lnTo>
                <a:lnTo>
                  <a:pt x="2566" y="384974"/>
                </a:lnTo>
                <a:lnTo>
                  <a:pt x="0" y="432053"/>
                </a:lnTo>
                <a:lnTo>
                  <a:pt x="2566" y="479133"/>
                </a:lnTo>
                <a:lnTo>
                  <a:pt x="10088" y="524744"/>
                </a:lnTo>
                <a:lnTo>
                  <a:pt x="22299" y="568622"/>
                </a:lnTo>
                <a:lnTo>
                  <a:pt x="38931" y="610504"/>
                </a:lnTo>
                <a:lnTo>
                  <a:pt x="59718" y="650127"/>
                </a:lnTo>
                <a:lnTo>
                  <a:pt x="84393" y="687226"/>
                </a:lnTo>
                <a:lnTo>
                  <a:pt x="112688" y="721539"/>
                </a:lnTo>
                <a:lnTo>
                  <a:pt x="144338" y="752802"/>
                </a:lnTo>
                <a:lnTo>
                  <a:pt x="179076" y="780751"/>
                </a:lnTo>
                <a:lnTo>
                  <a:pt x="216633" y="805123"/>
                </a:lnTo>
                <a:lnTo>
                  <a:pt x="256745" y="825655"/>
                </a:lnTo>
                <a:lnTo>
                  <a:pt x="299142" y="842083"/>
                </a:lnTo>
                <a:lnTo>
                  <a:pt x="343560" y="854143"/>
                </a:lnTo>
                <a:lnTo>
                  <a:pt x="389731" y="861572"/>
                </a:lnTo>
                <a:lnTo>
                  <a:pt x="437388" y="864108"/>
                </a:lnTo>
                <a:lnTo>
                  <a:pt x="485044" y="861572"/>
                </a:lnTo>
                <a:lnTo>
                  <a:pt x="531215" y="854143"/>
                </a:lnTo>
                <a:lnTo>
                  <a:pt x="575633" y="842083"/>
                </a:lnTo>
                <a:lnTo>
                  <a:pt x="618030" y="825655"/>
                </a:lnTo>
                <a:lnTo>
                  <a:pt x="658142" y="805123"/>
                </a:lnTo>
                <a:lnTo>
                  <a:pt x="695699" y="780751"/>
                </a:lnTo>
                <a:lnTo>
                  <a:pt x="730437" y="752802"/>
                </a:lnTo>
                <a:lnTo>
                  <a:pt x="762087" y="721539"/>
                </a:lnTo>
                <a:lnTo>
                  <a:pt x="790382" y="687226"/>
                </a:lnTo>
                <a:lnTo>
                  <a:pt x="815057" y="650127"/>
                </a:lnTo>
                <a:lnTo>
                  <a:pt x="835844" y="610504"/>
                </a:lnTo>
                <a:lnTo>
                  <a:pt x="852476" y="568622"/>
                </a:lnTo>
                <a:lnTo>
                  <a:pt x="864687" y="524744"/>
                </a:lnTo>
                <a:lnTo>
                  <a:pt x="872209" y="479133"/>
                </a:lnTo>
                <a:lnTo>
                  <a:pt x="874776" y="432053"/>
                </a:lnTo>
                <a:lnTo>
                  <a:pt x="872209" y="384974"/>
                </a:lnTo>
                <a:lnTo>
                  <a:pt x="864687" y="339363"/>
                </a:lnTo>
                <a:lnTo>
                  <a:pt x="852476" y="295485"/>
                </a:lnTo>
                <a:lnTo>
                  <a:pt x="835844" y="253603"/>
                </a:lnTo>
                <a:lnTo>
                  <a:pt x="815057" y="213980"/>
                </a:lnTo>
                <a:lnTo>
                  <a:pt x="790382" y="176881"/>
                </a:lnTo>
                <a:lnTo>
                  <a:pt x="762087" y="142568"/>
                </a:lnTo>
                <a:lnTo>
                  <a:pt x="730437" y="111305"/>
                </a:lnTo>
                <a:lnTo>
                  <a:pt x="695699" y="83356"/>
                </a:lnTo>
                <a:lnTo>
                  <a:pt x="658142" y="58984"/>
                </a:lnTo>
                <a:lnTo>
                  <a:pt x="618030" y="38452"/>
                </a:lnTo>
                <a:lnTo>
                  <a:pt x="575633" y="22024"/>
                </a:lnTo>
                <a:lnTo>
                  <a:pt x="531215" y="9964"/>
                </a:lnTo>
                <a:lnTo>
                  <a:pt x="485044" y="2535"/>
                </a:lnTo>
                <a:lnTo>
                  <a:pt x="437388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rtlCol="0"/>
          <a:lstStyle/>
          <a:p>
            <a:pPr algn="ctr"/>
            <a:endParaRPr lang="es-ES" sz="2400" b="1" dirty="0">
              <a:latin typeface="Proxima Nova Rg" panose="02000506030000020004" pitchFamily="50" charset="0"/>
            </a:endParaRPr>
          </a:p>
          <a:p>
            <a:pPr algn="ctr"/>
            <a:r>
              <a:rPr lang="es-ES" sz="2400" b="1" dirty="0">
                <a:latin typeface="Proxima Nova Rg" panose="02000506030000020004" pitchFamily="50" charset="0"/>
              </a:rPr>
              <a:t>LGSNA</a:t>
            </a:r>
            <a:endParaRPr sz="2400" b="1" dirty="0">
              <a:latin typeface="Proxima Nova Rg" panose="02000506030000020004" pitchFamily="50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14562" y="1471171"/>
            <a:ext cx="2966314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dirty="0">
                <a:latin typeface="Proxima Nova Rg" panose="02000506030000020004" pitchFamily="50" charset="0"/>
                <a:cs typeface="Calibri"/>
              </a:rPr>
              <a:t>Artículo</a:t>
            </a:r>
            <a:r>
              <a:rPr sz="2000" b="1" spc="-5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2</a:t>
            </a:r>
          </a:p>
          <a:p>
            <a:pPr marL="184785" marR="5080">
              <a:spcBef>
                <a:spcPts val="110"/>
              </a:spcBef>
            </a:pPr>
            <a:r>
              <a:rPr sz="2000" b="1" spc="-5" dirty="0">
                <a:latin typeface="Proxima Nova Rg" panose="02000506030000020004" pitchFamily="50" charset="0"/>
                <a:cs typeface="Calibri"/>
              </a:rPr>
              <a:t>Fracción</a:t>
            </a:r>
            <a:r>
              <a:rPr sz="2000" b="1" spc="-6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VII</a:t>
            </a:r>
            <a:r>
              <a:rPr sz="2000" b="1" spc="-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000" b="1" spc="-30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VIII</a:t>
            </a:r>
            <a:endParaRPr sz="2000" b="1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19" name="object 19">
            <a:hlinkClick r:id="rId9" action="ppaction://hlinksldjump"/>
          </p:cNvPr>
          <p:cNvSpPr/>
          <p:nvPr/>
        </p:nvSpPr>
        <p:spPr>
          <a:xfrm>
            <a:off x="5802049" y="2694572"/>
            <a:ext cx="2203225" cy="1192122"/>
          </a:xfrm>
          <a:custGeom>
            <a:avLst/>
            <a:gdLst/>
            <a:ahLst/>
            <a:cxnLst/>
            <a:rect l="l" t="t" r="r" b="b"/>
            <a:pathLst>
              <a:path w="899160" h="864235">
                <a:moveTo>
                  <a:pt x="449579" y="0"/>
                </a:moveTo>
                <a:lnTo>
                  <a:pt x="400595" y="2535"/>
                </a:lnTo>
                <a:lnTo>
                  <a:pt x="353137" y="9964"/>
                </a:lnTo>
                <a:lnTo>
                  <a:pt x="307482" y="22024"/>
                </a:lnTo>
                <a:lnTo>
                  <a:pt x="263902" y="38452"/>
                </a:lnTo>
                <a:lnTo>
                  <a:pt x="222673" y="58984"/>
                </a:lnTo>
                <a:lnTo>
                  <a:pt x="184068" y="83356"/>
                </a:lnTo>
                <a:lnTo>
                  <a:pt x="148363" y="111305"/>
                </a:lnTo>
                <a:lnTo>
                  <a:pt x="115830" y="142568"/>
                </a:lnTo>
                <a:lnTo>
                  <a:pt x="86746" y="176881"/>
                </a:lnTo>
                <a:lnTo>
                  <a:pt x="61383" y="213980"/>
                </a:lnTo>
                <a:lnTo>
                  <a:pt x="40016" y="253603"/>
                </a:lnTo>
                <a:lnTo>
                  <a:pt x="22920" y="295485"/>
                </a:lnTo>
                <a:lnTo>
                  <a:pt x="10369" y="339363"/>
                </a:lnTo>
                <a:lnTo>
                  <a:pt x="2638" y="384974"/>
                </a:lnTo>
                <a:lnTo>
                  <a:pt x="0" y="432054"/>
                </a:lnTo>
                <a:lnTo>
                  <a:pt x="2638" y="479133"/>
                </a:lnTo>
                <a:lnTo>
                  <a:pt x="10369" y="524744"/>
                </a:lnTo>
                <a:lnTo>
                  <a:pt x="22920" y="568622"/>
                </a:lnTo>
                <a:lnTo>
                  <a:pt x="40016" y="610504"/>
                </a:lnTo>
                <a:lnTo>
                  <a:pt x="61383" y="650127"/>
                </a:lnTo>
                <a:lnTo>
                  <a:pt x="86746" y="687226"/>
                </a:lnTo>
                <a:lnTo>
                  <a:pt x="115830" y="721539"/>
                </a:lnTo>
                <a:lnTo>
                  <a:pt x="148363" y="752802"/>
                </a:lnTo>
                <a:lnTo>
                  <a:pt x="184068" y="780751"/>
                </a:lnTo>
                <a:lnTo>
                  <a:pt x="222673" y="805123"/>
                </a:lnTo>
                <a:lnTo>
                  <a:pt x="263902" y="825655"/>
                </a:lnTo>
                <a:lnTo>
                  <a:pt x="307482" y="842083"/>
                </a:lnTo>
                <a:lnTo>
                  <a:pt x="353137" y="854143"/>
                </a:lnTo>
                <a:lnTo>
                  <a:pt x="400595" y="861572"/>
                </a:lnTo>
                <a:lnTo>
                  <a:pt x="449579" y="864108"/>
                </a:lnTo>
                <a:lnTo>
                  <a:pt x="498564" y="861572"/>
                </a:lnTo>
                <a:lnTo>
                  <a:pt x="546022" y="854143"/>
                </a:lnTo>
                <a:lnTo>
                  <a:pt x="591677" y="842083"/>
                </a:lnTo>
                <a:lnTo>
                  <a:pt x="635257" y="825655"/>
                </a:lnTo>
                <a:lnTo>
                  <a:pt x="676486" y="805123"/>
                </a:lnTo>
                <a:lnTo>
                  <a:pt x="715091" y="780751"/>
                </a:lnTo>
                <a:lnTo>
                  <a:pt x="750796" y="752802"/>
                </a:lnTo>
                <a:lnTo>
                  <a:pt x="783329" y="721539"/>
                </a:lnTo>
                <a:lnTo>
                  <a:pt x="812413" y="687226"/>
                </a:lnTo>
                <a:lnTo>
                  <a:pt x="837776" y="650127"/>
                </a:lnTo>
                <a:lnTo>
                  <a:pt x="859143" y="610504"/>
                </a:lnTo>
                <a:lnTo>
                  <a:pt x="876239" y="568622"/>
                </a:lnTo>
                <a:lnTo>
                  <a:pt x="888790" y="524744"/>
                </a:lnTo>
                <a:lnTo>
                  <a:pt x="896521" y="479133"/>
                </a:lnTo>
                <a:lnTo>
                  <a:pt x="899160" y="432054"/>
                </a:lnTo>
                <a:lnTo>
                  <a:pt x="896521" y="384974"/>
                </a:lnTo>
                <a:lnTo>
                  <a:pt x="888790" y="339363"/>
                </a:lnTo>
                <a:lnTo>
                  <a:pt x="876239" y="295485"/>
                </a:lnTo>
                <a:lnTo>
                  <a:pt x="859143" y="253603"/>
                </a:lnTo>
                <a:lnTo>
                  <a:pt x="837776" y="213980"/>
                </a:lnTo>
                <a:lnTo>
                  <a:pt x="812413" y="176881"/>
                </a:lnTo>
                <a:lnTo>
                  <a:pt x="783329" y="142568"/>
                </a:lnTo>
                <a:lnTo>
                  <a:pt x="750796" y="111305"/>
                </a:lnTo>
                <a:lnTo>
                  <a:pt x="715091" y="83356"/>
                </a:lnTo>
                <a:lnTo>
                  <a:pt x="676486" y="58984"/>
                </a:lnTo>
                <a:lnTo>
                  <a:pt x="635257" y="38452"/>
                </a:lnTo>
                <a:lnTo>
                  <a:pt x="591677" y="22024"/>
                </a:lnTo>
                <a:lnTo>
                  <a:pt x="546022" y="9964"/>
                </a:lnTo>
                <a:lnTo>
                  <a:pt x="498564" y="2535"/>
                </a:lnTo>
                <a:lnTo>
                  <a:pt x="449579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rtlCol="0"/>
          <a:lstStyle/>
          <a:p>
            <a:pPr algn="ctr"/>
            <a:endParaRPr lang="es-ES" sz="2400" b="1" dirty="0">
              <a:latin typeface="Proxima Nova Rg" panose="02000506030000020004" pitchFamily="50" charset="0"/>
            </a:endParaRPr>
          </a:p>
          <a:p>
            <a:pPr algn="ctr"/>
            <a:r>
              <a:rPr lang="es-ES" sz="2400" b="1" dirty="0">
                <a:latin typeface="Proxima Nova Rg" panose="02000506030000020004" pitchFamily="50" charset="0"/>
              </a:rPr>
              <a:t>LGRA</a:t>
            </a:r>
            <a:endParaRPr sz="2400" b="1" dirty="0">
              <a:latin typeface="Proxima Nova Rg" panose="02000506030000020004" pitchFamily="50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35180" y="2880660"/>
            <a:ext cx="1872458" cy="6591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dirty="0">
                <a:latin typeface="Proxima Nova Rg" panose="02000506030000020004" pitchFamily="50" charset="0"/>
                <a:cs typeface="Calibri"/>
              </a:rPr>
              <a:t>Artículo</a:t>
            </a:r>
            <a:r>
              <a:rPr sz="2000" b="1" spc="-1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6</a:t>
            </a:r>
          </a:p>
          <a:p>
            <a:pPr marL="184785" indent="-172720"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dirty="0">
                <a:latin typeface="Proxima Nova Rg" panose="02000506030000020004" pitchFamily="50" charset="0"/>
                <a:cs typeface="Calibri"/>
              </a:rPr>
              <a:t>Ar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t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íc</a:t>
            </a:r>
            <a:r>
              <a:rPr sz="2000" b="1" spc="5" dirty="0">
                <a:latin typeface="Proxima Nova Rg" panose="02000506030000020004" pitchFamily="50" charset="0"/>
                <a:cs typeface="Calibri"/>
              </a:rPr>
              <a:t>u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lo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dirty="0">
                <a:latin typeface="Proxima Nova Rg" panose="02000506030000020004" pitchFamily="50" charset="0"/>
                <a:cs typeface="Calibri"/>
              </a:rPr>
              <a:t>7</a:t>
            </a:r>
          </a:p>
        </p:txBody>
      </p:sp>
      <p:sp>
        <p:nvSpPr>
          <p:cNvPr id="26" name="object 26"/>
          <p:cNvSpPr/>
          <p:nvPr/>
        </p:nvSpPr>
        <p:spPr>
          <a:xfrm>
            <a:off x="9794671" y="4302794"/>
            <a:ext cx="1558963" cy="1025682"/>
          </a:xfrm>
          <a:custGeom>
            <a:avLst/>
            <a:gdLst/>
            <a:ahLst/>
            <a:cxnLst/>
            <a:rect l="l" t="t" r="r" b="b"/>
            <a:pathLst>
              <a:path w="931545" h="864235">
                <a:moveTo>
                  <a:pt x="0" y="432054"/>
                </a:moveTo>
                <a:lnTo>
                  <a:pt x="2731" y="384974"/>
                </a:lnTo>
                <a:lnTo>
                  <a:pt x="10736" y="339363"/>
                </a:lnTo>
                <a:lnTo>
                  <a:pt x="23731" y="295485"/>
                </a:lnTo>
                <a:lnTo>
                  <a:pt x="41432" y="253603"/>
                </a:lnTo>
                <a:lnTo>
                  <a:pt x="63556" y="213980"/>
                </a:lnTo>
                <a:lnTo>
                  <a:pt x="89818" y="176881"/>
                </a:lnTo>
                <a:lnTo>
                  <a:pt x="119935" y="142568"/>
                </a:lnTo>
                <a:lnTo>
                  <a:pt x="153622" y="111305"/>
                </a:lnTo>
                <a:lnTo>
                  <a:pt x="190597" y="83356"/>
                </a:lnTo>
                <a:lnTo>
                  <a:pt x="230575" y="58984"/>
                </a:lnTo>
                <a:lnTo>
                  <a:pt x="273273" y="38452"/>
                </a:lnTo>
                <a:lnTo>
                  <a:pt x="318406" y="22024"/>
                </a:lnTo>
                <a:lnTo>
                  <a:pt x="365691" y="9964"/>
                </a:lnTo>
                <a:lnTo>
                  <a:pt x="414844" y="2535"/>
                </a:lnTo>
                <a:lnTo>
                  <a:pt x="465582" y="0"/>
                </a:lnTo>
                <a:lnTo>
                  <a:pt x="516319" y="2535"/>
                </a:lnTo>
                <a:lnTo>
                  <a:pt x="565472" y="9964"/>
                </a:lnTo>
                <a:lnTo>
                  <a:pt x="612757" y="22024"/>
                </a:lnTo>
                <a:lnTo>
                  <a:pt x="657890" y="38452"/>
                </a:lnTo>
                <a:lnTo>
                  <a:pt x="700588" y="58984"/>
                </a:lnTo>
                <a:lnTo>
                  <a:pt x="740566" y="83356"/>
                </a:lnTo>
                <a:lnTo>
                  <a:pt x="777541" y="111305"/>
                </a:lnTo>
                <a:lnTo>
                  <a:pt x="811228" y="142568"/>
                </a:lnTo>
                <a:lnTo>
                  <a:pt x="841345" y="176881"/>
                </a:lnTo>
                <a:lnTo>
                  <a:pt x="867607" y="213980"/>
                </a:lnTo>
                <a:lnTo>
                  <a:pt x="889731" y="253603"/>
                </a:lnTo>
                <a:lnTo>
                  <a:pt x="907432" y="295485"/>
                </a:lnTo>
                <a:lnTo>
                  <a:pt x="920427" y="339363"/>
                </a:lnTo>
                <a:lnTo>
                  <a:pt x="928432" y="384974"/>
                </a:lnTo>
                <a:lnTo>
                  <a:pt x="931164" y="432054"/>
                </a:lnTo>
                <a:lnTo>
                  <a:pt x="928432" y="479133"/>
                </a:lnTo>
                <a:lnTo>
                  <a:pt x="920427" y="524744"/>
                </a:lnTo>
                <a:lnTo>
                  <a:pt x="907432" y="568622"/>
                </a:lnTo>
                <a:lnTo>
                  <a:pt x="889731" y="610504"/>
                </a:lnTo>
                <a:lnTo>
                  <a:pt x="867607" y="650127"/>
                </a:lnTo>
                <a:lnTo>
                  <a:pt x="841345" y="687226"/>
                </a:lnTo>
                <a:lnTo>
                  <a:pt x="811228" y="721539"/>
                </a:lnTo>
                <a:lnTo>
                  <a:pt x="777541" y="752802"/>
                </a:lnTo>
                <a:lnTo>
                  <a:pt x="740566" y="780751"/>
                </a:lnTo>
                <a:lnTo>
                  <a:pt x="700588" y="805123"/>
                </a:lnTo>
                <a:lnTo>
                  <a:pt x="657890" y="825655"/>
                </a:lnTo>
                <a:lnTo>
                  <a:pt x="612757" y="842083"/>
                </a:lnTo>
                <a:lnTo>
                  <a:pt x="565472" y="854143"/>
                </a:lnTo>
                <a:lnTo>
                  <a:pt x="516319" y="861572"/>
                </a:lnTo>
                <a:lnTo>
                  <a:pt x="465582" y="864108"/>
                </a:lnTo>
                <a:lnTo>
                  <a:pt x="414844" y="861572"/>
                </a:lnTo>
                <a:lnTo>
                  <a:pt x="365691" y="854143"/>
                </a:lnTo>
                <a:lnTo>
                  <a:pt x="318406" y="842083"/>
                </a:lnTo>
                <a:lnTo>
                  <a:pt x="273273" y="825655"/>
                </a:lnTo>
                <a:lnTo>
                  <a:pt x="230575" y="805123"/>
                </a:lnTo>
                <a:lnTo>
                  <a:pt x="190597" y="780751"/>
                </a:lnTo>
                <a:lnTo>
                  <a:pt x="153622" y="752802"/>
                </a:lnTo>
                <a:lnTo>
                  <a:pt x="119935" y="721539"/>
                </a:lnTo>
                <a:lnTo>
                  <a:pt x="89818" y="687226"/>
                </a:lnTo>
                <a:lnTo>
                  <a:pt x="63556" y="650127"/>
                </a:lnTo>
                <a:lnTo>
                  <a:pt x="41432" y="610504"/>
                </a:lnTo>
                <a:lnTo>
                  <a:pt x="23731" y="568622"/>
                </a:lnTo>
                <a:lnTo>
                  <a:pt x="10736" y="524744"/>
                </a:lnTo>
                <a:lnTo>
                  <a:pt x="2731" y="479133"/>
                </a:lnTo>
                <a:lnTo>
                  <a:pt x="0" y="43205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200">
              <a:solidFill>
                <a:schemeClr val="accent5">
                  <a:lumMod val="50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5031" y="4781526"/>
            <a:ext cx="2971689" cy="58926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84785" marR="5080" indent="-172720">
              <a:lnSpc>
                <a:spcPts val="1750"/>
              </a:lnSpc>
              <a:spcBef>
                <a:spcPts val="295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spc="-10" dirty="0">
                <a:latin typeface="Proxima Nova Rg" panose="02000506030000020004" pitchFamily="50" charset="0"/>
                <a:cs typeface="Calibri"/>
              </a:rPr>
              <a:t>Com</a:t>
            </a:r>
            <a:r>
              <a:rPr sz="2000" b="1" spc="-15" dirty="0">
                <a:latin typeface="Proxima Nova Rg" panose="02000506030000020004" pitchFamily="50" charset="0"/>
                <a:cs typeface="Calibri"/>
              </a:rPr>
              <a:t>p</a:t>
            </a:r>
            <a:r>
              <a:rPr sz="2000" b="1" spc="-5" dirty="0">
                <a:latin typeface="Proxima Nova Rg" panose="02000506030000020004" pitchFamily="50" charset="0"/>
                <a:cs typeface="Calibri"/>
              </a:rPr>
              <a:t>o</a:t>
            </a:r>
            <a:r>
              <a:rPr sz="2000" b="1" spc="-10" dirty="0">
                <a:latin typeface="Proxima Nova Rg" panose="02000506030000020004" pitchFamily="50" charset="0"/>
                <a:cs typeface="Calibri"/>
              </a:rPr>
              <a:t>ne</a:t>
            </a:r>
            <a:r>
              <a:rPr sz="2000" b="1" spc="-25" dirty="0">
                <a:latin typeface="Proxima Nova Rg" panose="02000506030000020004" pitchFamily="50" charset="0"/>
                <a:cs typeface="Calibri"/>
              </a:rPr>
              <a:t>n</a:t>
            </a:r>
            <a:r>
              <a:rPr sz="2000" b="1" spc="-30" dirty="0">
                <a:latin typeface="Proxima Nova Rg" panose="02000506030000020004" pitchFamily="50" charset="0"/>
                <a:cs typeface="Calibri"/>
              </a:rPr>
              <a:t>t</a:t>
            </a:r>
            <a:r>
              <a:rPr sz="2000" b="1" spc="-5" dirty="0">
                <a:latin typeface="Proxima Nova Rg" panose="02000506030000020004" pitchFamily="50" charset="0"/>
                <a:cs typeface="Calibri"/>
              </a:rPr>
              <a:t>e  1</a:t>
            </a:r>
            <a:endParaRPr sz="2000" b="1" dirty="0">
              <a:latin typeface="Proxima Nova Rg" panose="02000506030000020004" pitchFamily="50" charset="0"/>
              <a:cs typeface="Calibri"/>
            </a:endParaRPr>
          </a:p>
          <a:p>
            <a:pPr marL="184785" indent="-172720">
              <a:spcBef>
                <a:spcPts val="105"/>
              </a:spcBef>
              <a:buFont typeface="Calibri"/>
              <a:buChar char="•"/>
              <a:tabLst>
                <a:tab pos="185420" algn="l"/>
              </a:tabLst>
            </a:pPr>
            <a:r>
              <a:rPr sz="2000" b="1" spc="-5" dirty="0">
                <a:latin typeface="Proxima Nova Rg" panose="02000506030000020004" pitchFamily="50" charset="0"/>
                <a:cs typeface="Calibri"/>
              </a:rPr>
              <a:t>Principio</a:t>
            </a:r>
            <a:r>
              <a:rPr sz="2000" b="1" spc="-3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b="1" spc="-5" dirty="0">
                <a:latin typeface="Proxima Nova Rg" panose="02000506030000020004" pitchFamily="50" charset="0"/>
                <a:cs typeface="Calibri"/>
              </a:rPr>
              <a:t>1</a:t>
            </a:r>
            <a:endParaRPr sz="2000" b="1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44" name="object 1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9F44643-134F-4E28-A734-328865A9E5D5}"/>
              </a:ext>
            </a:extLst>
          </p:cNvPr>
          <p:cNvSpPr/>
          <p:nvPr/>
        </p:nvSpPr>
        <p:spPr>
          <a:xfrm>
            <a:off x="6150741" y="4133962"/>
            <a:ext cx="2225090" cy="1273052"/>
          </a:xfrm>
          <a:custGeom>
            <a:avLst/>
            <a:gdLst/>
            <a:ahLst/>
            <a:cxnLst/>
            <a:rect l="l" t="t" r="r" b="b"/>
            <a:pathLst>
              <a:path w="899160" h="864235">
                <a:moveTo>
                  <a:pt x="449579" y="0"/>
                </a:moveTo>
                <a:lnTo>
                  <a:pt x="400595" y="2535"/>
                </a:lnTo>
                <a:lnTo>
                  <a:pt x="353137" y="9964"/>
                </a:lnTo>
                <a:lnTo>
                  <a:pt x="307482" y="22024"/>
                </a:lnTo>
                <a:lnTo>
                  <a:pt x="263902" y="38452"/>
                </a:lnTo>
                <a:lnTo>
                  <a:pt x="222673" y="58984"/>
                </a:lnTo>
                <a:lnTo>
                  <a:pt x="184068" y="83356"/>
                </a:lnTo>
                <a:lnTo>
                  <a:pt x="148363" y="111305"/>
                </a:lnTo>
                <a:lnTo>
                  <a:pt x="115830" y="142568"/>
                </a:lnTo>
                <a:lnTo>
                  <a:pt x="86746" y="176881"/>
                </a:lnTo>
                <a:lnTo>
                  <a:pt x="61383" y="213980"/>
                </a:lnTo>
                <a:lnTo>
                  <a:pt x="40016" y="253603"/>
                </a:lnTo>
                <a:lnTo>
                  <a:pt x="22920" y="295485"/>
                </a:lnTo>
                <a:lnTo>
                  <a:pt x="10369" y="339363"/>
                </a:lnTo>
                <a:lnTo>
                  <a:pt x="2638" y="384974"/>
                </a:lnTo>
                <a:lnTo>
                  <a:pt x="0" y="432054"/>
                </a:lnTo>
                <a:lnTo>
                  <a:pt x="2638" y="479133"/>
                </a:lnTo>
                <a:lnTo>
                  <a:pt x="10369" y="524744"/>
                </a:lnTo>
                <a:lnTo>
                  <a:pt x="22920" y="568622"/>
                </a:lnTo>
                <a:lnTo>
                  <a:pt x="40016" y="610504"/>
                </a:lnTo>
                <a:lnTo>
                  <a:pt x="61383" y="650127"/>
                </a:lnTo>
                <a:lnTo>
                  <a:pt x="86746" y="687226"/>
                </a:lnTo>
                <a:lnTo>
                  <a:pt x="115830" y="721539"/>
                </a:lnTo>
                <a:lnTo>
                  <a:pt x="148363" y="752802"/>
                </a:lnTo>
                <a:lnTo>
                  <a:pt x="184068" y="780751"/>
                </a:lnTo>
                <a:lnTo>
                  <a:pt x="222673" y="805123"/>
                </a:lnTo>
                <a:lnTo>
                  <a:pt x="263902" y="825655"/>
                </a:lnTo>
                <a:lnTo>
                  <a:pt x="307482" y="842083"/>
                </a:lnTo>
                <a:lnTo>
                  <a:pt x="353137" y="854143"/>
                </a:lnTo>
                <a:lnTo>
                  <a:pt x="400595" y="861572"/>
                </a:lnTo>
                <a:lnTo>
                  <a:pt x="449579" y="864108"/>
                </a:lnTo>
                <a:lnTo>
                  <a:pt x="498564" y="861572"/>
                </a:lnTo>
                <a:lnTo>
                  <a:pt x="546022" y="854143"/>
                </a:lnTo>
                <a:lnTo>
                  <a:pt x="591677" y="842083"/>
                </a:lnTo>
                <a:lnTo>
                  <a:pt x="635257" y="825655"/>
                </a:lnTo>
                <a:lnTo>
                  <a:pt x="676486" y="805123"/>
                </a:lnTo>
                <a:lnTo>
                  <a:pt x="715091" y="780751"/>
                </a:lnTo>
                <a:lnTo>
                  <a:pt x="750796" y="752802"/>
                </a:lnTo>
                <a:lnTo>
                  <a:pt x="783329" y="721539"/>
                </a:lnTo>
                <a:lnTo>
                  <a:pt x="812413" y="687226"/>
                </a:lnTo>
                <a:lnTo>
                  <a:pt x="837776" y="650127"/>
                </a:lnTo>
                <a:lnTo>
                  <a:pt x="859143" y="610504"/>
                </a:lnTo>
                <a:lnTo>
                  <a:pt x="876239" y="568622"/>
                </a:lnTo>
                <a:lnTo>
                  <a:pt x="888790" y="524744"/>
                </a:lnTo>
                <a:lnTo>
                  <a:pt x="896521" y="479133"/>
                </a:lnTo>
                <a:lnTo>
                  <a:pt x="899160" y="432054"/>
                </a:lnTo>
                <a:lnTo>
                  <a:pt x="896521" y="384974"/>
                </a:lnTo>
                <a:lnTo>
                  <a:pt x="888790" y="339363"/>
                </a:lnTo>
                <a:lnTo>
                  <a:pt x="876239" y="295485"/>
                </a:lnTo>
                <a:lnTo>
                  <a:pt x="859143" y="253603"/>
                </a:lnTo>
                <a:lnTo>
                  <a:pt x="837776" y="213980"/>
                </a:lnTo>
                <a:lnTo>
                  <a:pt x="812413" y="176881"/>
                </a:lnTo>
                <a:lnTo>
                  <a:pt x="783329" y="142568"/>
                </a:lnTo>
                <a:lnTo>
                  <a:pt x="750796" y="111305"/>
                </a:lnTo>
                <a:lnTo>
                  <a:pt x="715091" y="83356"/>
                </a:lnTo>
                <a:lnTo>
                  <a:pt x="676486" y="58984"/>
                </a:lnTo>
                <a:lnTo>
                  <a:pt x="635257" y="38452"/>
                </a:lnTo>
                <a:lnTo>
                  <a:pt x="591677" y="22024"/>
                </a:lnTo>
                <a:lnTo>
                  <a:pt x="546022" y="9964"/>
                </a:lnTo>
                <a:lnTo>
                  <a:pt x="498564" y="2535"/>
                </a:lnTo>
                <a:lnTo>
                  <a:pt x="44957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rtlCol="0"/>
          <a:lstStyle/>
          <a:p>
            <a:pPr algn="ctr"/>
            <a:endParaRPr lang="es-ES" sz="2400" b="1" dirty="0">
              <a:latin typeface="Proxima Nova Rg" panose="02000506030000020004" pitchFamily="50" charset="0"/>
            </a:endParaRPr>
          </a:p>
          <a:p>
            <a:pPr algn="ctr"/>
            <a:endParaRPr lang="es-ES" sz="700" b="1" dirty="0">
              <a:latin typeface="Proxima Nova Rg" panose="02000506030000020004" pitchFamily="50" charset="0"/>
            </a:endParaRPr>
          </a:p>
          <a:p>
            <a:pPr algn="ctr"/>
            <a:r>
              <a:rPr lang="es-ES" sz="2400" b="1" dirty="0">
                <a:latin typeface="Proxima Nova Rg" panose="02000506030000020004" pitchFamily="50" charset="0"/>
              </a:rPr>
              <a:t>MEMICI</a:t>
            </a:r>
            <a:endParaRPr sz="2400" b="1" dirty="0">
              <a:latin typeface="Proxima Nova Rg" panose="02000506030000020004" pitchFamily="50" charset="0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="" xmlns:a16="http://schemas.microsoft.com/office/drawing/2014/main" id="{E7AC99C3-57FD-4C95-94B1-BF074034857D}"/>
              </a:ext>
            </a:extLst>
          </p:cNvPr>
          <p:cNvSpPr/>
          <p:nvPr/>
        </p:nvSpPr>
        <p:spPr>
          <a:xfrm>
            <a:off x="5613617" y="2575884"/>
            <a:ext cx="2529393" cy="1372498"/>
          </a:xfrm>
          <a:prstGeom prst="ellipse">
            <a:avLst/>
          </a:prstGeom>
          <a:noFill/>
          <a:ln w="38100">
            <a:solidFill>
              <a:srgbClr val="AE9C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</p:spTree>
    <p:extLst>
      <p:ext uri="{BB962C8B-B14F-4D97-AF65-F5344CB8AC3E}">
        <p14:creationId xmlns:p14="http://schemas.microsoft.com/office/powerpoint/2010/main" val="26491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64074" y="609600"/>
            <a:ext cx="18637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I.</a:t>
            </a:r>
            <a:r>
              <a:rPr spc="-40" dirty="0"/>
              <a:t> </a:t>
            </a:r>
            <a:r>
              <a:rPr spc="-10" dirty="0"/>
              <a:t>ANTECEDENTES</a:t>
            </a:r>
          </a:p>
        </p:txBody>
      </p:sp>
      <p:sp>
        <p:nvSpPr>
          <p:cNvPr id="6" name="object 6">
            <a:hlinkClick r:id="rId2" action="ppaction://hlinksldjump"/>
          </p:cNvPr>
          <p:cNvSpPr txBox="1"/>
          <p:nvPr/>
        </p:nvSpPr>
        <p:spPr>
          <a:xfrm>
            <a:off x="381000" y="1791941"/>
            <a:ext cx="11506200" cy="401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Proxima Nova Rg" panose="02000506030000020004" pitchFamily="50" charset="0"/>
                <a:cs typeface="Calibri"/>
              </a:rPr>
              <a:t>Capítulo</a:t>
            </a:r>
            <a:r>
              <a:rPr sz="2400" b="1" spc="-5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II</a:t>
            </a:r>
            <a:endParaRPr sz="2400" dirty="0">
              <a:latin typeface="Proxima Nova Rg" panose="02000506030000020004" pitchFamily="50" charset="0"/>
              <a:cs typeface="Calibri"/>
            </a:endParaRPr>
          </a:p>
          <a:p>
            <a:pPr marL="12700"/>
            <a:r>
              <a:rPr sz="2400" b="1" spc="-5" dirty="0">
                <a:latin typeface="Proxima Nova Rg" panose="02000506030000020004" pitchFamily="50" charset="0"/>
                <a:cs typeface="Calibri"/>
              </a:rPr>
              <a:t>Principios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y</a:t>
            </a:r>
            <a:r>
              <a:rPr sz="2400" b="1" spc="-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directrices</a:t>
            </a:r>
            <a:r>
              <a:rPr sz="2400" b="1" spc="-4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que</a:t>
            </a:r>
            <a:r>
              <a:rPr sz="2400" b="1" spc="-2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rigen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la</a:t>
            </a:r>
            <a:r>
              <a:rPr sz="2400" b="1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actuación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400" b="1" spc="-4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los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 Servidores</a:t>
            </a:r>
            <a:r>
              <a:rPr sz="2400" b="1" spc="-3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Públicos</a:t>
            </a:r>
            <a:endParaRPr sz="2400" dirty="0">
              <a:latin typeface="Proxima Nova Rg" panose="02000506030000020004" pitchFamily="50" charset="0"/>
              <a:cs typeface="Calibri"/>
            </a:endParaRPr>
          </a:p>
          <a:p>
            <a:pPr>
              <a:spcBef>
                <a:spcPts val="20"/>
              </a:spcBef>
            </a:pPr>
            <a:endParaRPr sz="2400" dirty="0">
              <a:latin typeface="Proxima Nova Rg" panose="02000506030000020004" pitchFamily="50" charset="0"/>
              <a:cs typeface="Calibri"/>
            </a:endParaRPr>
          </a:p>
          <a:p>
            <a:pPr marL="12700" marR="5715" algn="just"/>
            <a:r>
              <a:rPr sz="2400" b="1" spc="-5" dirty="0">
                <a:latin typeface="Proxima Nova Rg" panose="02000506030000020004" pitchFamily="50" charset="0"/>
                <a:cs typeface="Calibri"/>
              </a:rPr>
              <a:t>Artículo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6.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40" dirty="0">
                <a:latin typeface="Proxima Nova Rg" panose="02000506030000020004" pitchFamily="50" charset="0"/>
                <a:cs typeface="Calibri"/>
              </a:rPr>
              <a:t>Todos</a:t>
            </a:r>
            <a:r>
              <a:rPr sz="2400" spc="-3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los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entes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públicos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están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obligados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a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crear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</a:t>
            </a:r>
            <a:r>
              <a:rPr sz="2400" spc="40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mantener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 condiciones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estructurales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normativas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que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permitan 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el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adecuado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funcionamiento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del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Estado 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en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su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conjunto,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la actuación 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ética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responsable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de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cada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servidor </a:t>
            </a:r>
            <a:r>
              <a:rPr sz="2400" b="1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público.</a:t>
            </a:r>
            <a:endParaRPr sz="2400" b="1" dirty="0">
              <a:latin typeface="Proxima Nova Rg" panose="02000506030000020004" pitchFamily="50" charset="0"/>
              <a:cs typeface="Calibri"/>
            </a:endParaRPr>
          </a:p>
          <a:p>
            <a:pPr>
              <a:spcBef>
                <a:spcPts val="25"/>
              </a:spcBef>
            </a:pPr>
            <a:endParaRPr sz="2000" b="1" dirty="0">
              <a:latin typeface="Proxima Nova Rg" panose="02000506030000020004" pitchFamily="50" charset="0"/>
              <a:cs typeface="Calibri"/>
            </a:endParaRPr>
          </a:p>
          <a:p>
            <a:pPr marL="12700" marR="5080" algn="just"/>
            <a:r>
              <a:rPr sz="2400" b="1" spc="-5" dirty="0">
                <a:latin typeface="Proxima Nova Rg" panose="02000506030000020004" pitchFamily="50" charset="0"/>
                <a:cs typeface="Calibri"/>
              </a:rPr>
              <a:t>Artículo 7.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Los Servidores Públicos 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observarán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en el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desempeño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de su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empleo,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15" dirty="0">
                <a:latin typeface="Proxima Nova Rg" panose="02000506030000020004" pitchFamily="50" charset="0"/>
                <a:cs typeface="Calibri"/>
              </a:rPr>
              <a:t>cargo</a:t>
            </a:r>
            <a:r>
              <a:rPr sz="2400" b="1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o</a:t>
            </a:r>
            <a:r>
              <a:rPr sz="2400" b="1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b="1" spc="-5" dirty="0">
                <a:latin typeface="Proxima Nova Rg" panose="02000506030000020004" pitchFamily="50" charset="0"/>
                <a:cs typeface="Calibri"/>
              </a:rPr>
              <a:t>comisión,</a:t>
            </a:r>
            <a:r>
              <a:rPr sz="2400" b="1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los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principios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de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disciplina,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legalidad,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objetividad,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5" dirty="0">
                <a:latin typeface="Proxima Nova Rg" panose="02000506030000020004" pitchFamily="50" charset="0"/>
                <a:cs typeface="Calibri"/>
              </a:rPr>
              <a:t>profesionalismo,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honradez,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lealtad,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imparcialidad,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integridad,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rendición</a:t>
            </a:r>
            <a:r>
              <a:rPr sz="2400" spc="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10" dirty="0">
                <a:latin typeface="Proxima Nova Rg" panose="02000506030000020004" pitchFamily="50" charset="0"/>
                <a:cs typeface="Calibri"/>
              </a:rPr>
              <a:t>de </a:t>
            </a:r>
            <a:r>
              <a:rPr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cuentas,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10" dirty="0">
                <a:latin typeface="Proxima Nova Rg" panose="02000506030000020004" pitchFamily="50" charset="0"/>
                <a:cs typeface="Calibri"/>
              </a:rPr>
              <a:t>eficacia</a:t>
            </a:r>
            <a:r>
              <a:rPr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y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eficiencia</a:t>
            </a:r>
            <a:r>
              <a:rPr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que</a:t>
            </a:r>
            <a:r>
              <a:rPr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rigen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dirty="0">
                <a:latin typeface="Proxima Nova Rg" panose="02000506030000020004" pitchFamily="50" charset="0"/>
                <a:cs typeface="Calibri"/>
              </a:rPr>
              <a:t>el</a:t>
            </a:r>
            <a:r>
              <a:rPr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servicio</a:t>
            </a:r>
            <a:r>
              <a:rPr sz="2400" spc="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400" spc="-5" dirty="0">
                <a:latin typeface="Proxima Nova Rg" panose="02000506030000020004" pitchFamily="50" charset="0"/>
                <a:cs typeface="Calibri"/>
              </a:rPr>
              <a:t>público.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0951" y="914400"/>
            <a:ext cx="11507107" cy="639826"/>
            <a:chOff x="0" y="1526286"/>
            <a:chExt cx="9144762" cy="63982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object 8"/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400">
                <a:latin typeface="Proxima Nova Rg" panose="02000506030000020004" pitchFamily="50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642872"/>
              <a:ext cx="9144000" cy="523240"/>
            </a:xfrm>
            <a:custGeom>
              <a:avLst/>
              <a:gdLst/>
              <a:ahLst/>
              <a:cxnLst/>
              <a:rect l="l" t="t" r="r" b="b"/>
              <a:pathLst>
                <a:path w="9144000" h="523239">
                  <a:moveTo>
                    <a:pt x="9144000" y="0"/>
                  </a:moveTo>
                  <a:lnTo>
                    <a:pt x="0" y="0"/>
                  </a:lnTo>
                  <a:lnTo>
                    <a:pt x="0" y="522731"/>
                  </a:lnTo>
                  <a:lnTo>
                    <a:pt x="9144000" y="522731"/>
                  </a:lnTo>
                  <a:lnTo>
                    <a:pt x="91440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400" dirty="0">
                <a:latin typeface="Proxima Nova Rg" panose="02000506030000020004" pitchFamily="50" charset="0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80998" y="1023587"/>
            <a:ext cx="1150619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3200" b="1" spc="-10" dirty="0">
                <a:latin typeface="Proxima Nova Rg" panose="02000506030000020004" pitchFamily="50" charset="0"/>
                <a:cs typeface="Calibri"/>
              </a:rPr>
              <a:t>Ley</a:t>
            </a:r>
            <a:r>
              <a:rPr sz="3200" b="1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15" dirty="0">
                <a:latin typeface="Proxima Nova Rg" panose="02000506030000020004" pitchFamily="50" charset="0"/>
                <a:cs typeface="Calibri"/>
              </a:rPr>
              <a:t>General</a:t>
            </a:r>
            <a:r>
              <a:rPr sz="3200" b="1" spc="4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3200" b="1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10" dirty="0">
                <a:latin typeface="Proxima Nova Rg" panose="02000506030000020004" pitchFamily="50" charset="0"/>
                <a:cs typeface="Calibri"/>
              </a:rPr>
              <a:t>Responsabilidades</a:t>
            </a:r>
            <a:r>
              <a:rPr sz="3200" b="1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15" dirty="0">
                <a:latin typeface="Proxima Nova Rg" panose="02000506030000020004" pitchFamily="50" charset="0"/>
                <a:cs typeface="Calibri"/>
              </a:rPr>
              <a:t>Administrativas</a:t>
            </a:r>
            <a:endParaRPr sz="3200"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3A1956F6-2C5C-4262-81E9-69863632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F68902AB-BC15-49AF-92C0-B9F08AB47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366243"/>
            <a:ext cx="12192000" cy="644157"/>
          </a:xfrm>
          <a:prstGeom prst="rect">
            <a:avLst/>
          </a:prstGeom>
        </p:spPr>
      </p:pic>
      <p:pic>
        <p:nvPicPr>
          <p:cNvPr id="36" name="Imagen 35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17452B23-A996-4AF3-B73B-C7E8A14EF87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38103" y="197847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D9448F0C-D3FF-42EF-8011-C0D5970B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164373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5BB93437-A5B6-4AAF-B429-ABCCD4DC0E6A}"/>
              </a:ext>
            </a:extLst>
          </p:cNvPr>
          <p:cNvSpPr txBox="1"/>
          <p:nvPr/>
        </p:nvSpPr>
        <p:spPr>
          <a:xfrm>
            <a:off x="1282313" y="281012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NORMATIVA</a:t>
            </a:r>
            <a:endParaRPr lang="es-MX" sz="3200" b="1" dirty="0"/>
          </a:p>
        </p:txBody>
      </p:sp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DBAA2A02-973D-4ABA-A8A8-DF68E24B5D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  <p:grpSp>
        <p:nvGrpSpPr>
          <p:cNvPr id="50" name="object 8">
            <a:extLst>
              <a:ext uri="{FF2B5EF4-FFF2-40B4-BE49-F238E27FC236}">
                <a16:creationId xmlns="" xmlns:a16="http://schemas.microsoft.com/office/drawing/2014/main" id="{672684BB-7B6F-424E-AD71-7926DD2636E0}"/>
              </a:ext>
            </a:extLst>
          </p:cNvPr>
          <p:cNvGrpSpPr/>
          <p:nvPr/>
        </p:nvGrpSpPr>
        <p:grpSpPr>
          <a:xfrm>
            <a:off x="1282313" y="1066800"/>
            <a:ext cx="5804287" cy="59561"/>
            <a:chOff x="-12191" y="1513332"/>
            <a:chExt cx="9170035" cy="71755"/>
          </a:xfrm>
        </p:grpSpPr>
        <p:sp>
          <p:nvSpPr>
            <p:cNvPr id="51" name="object 9">
              <a:extLst>
                <a:ext uri="{FF2B5EF4-FFF2-40B4-BE49-F238E27FC236}">
                  <a16:creationId xmlns="" xmlns:a16="http://schemas.microsoft.com/office/drawing/2014/main" id="{F5473B7F-D903-452A-BAAB-B1B014E25845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0">
              <a:extLst>
                <a:ext uri="{FF2B5EF4-FFF2-40B4-BE49-F238E27FC236}">
                  <a16:creationId xmlns="" xmlns:a16="http://schemas.microsoft.com/office/drawing/2014/main" id="{F657E03F-F801-4838-8287-E0AA0554DB10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="" xmlns:a16="http://schemas.microsoft.com/office/drawing/2014/main" id="{9776EDA5-1211-474C-B622-10F5C4181300}"/>
              </a:ext>
            </a:extLst>
          </p:cNvPr>
          <p:cNvGrpSpPr/>
          <p:nvPr/>
        </p:nvGrpSpPr>
        <p:grpSpPr>
          <a:xfrm>
            <a:off x="1592427" y="1421907"/>
            <a:ext cx="9831520" cy="4204398"/>
            <a:chOff x="2260148" y="1001263"/>
            <a:chExt cx="8860615" cy="3785396"/>
          </a:xfrm>
        </p:grpSpPr>
        <p:sp>
          <p:nvSpPr>
            <p:cNvPr id="39" name="object 10">
              <a:extLst>
                <a:ext uri="{FF2B5EF4-FFF2-40B4-BE49-F238E27FC236}">
                  <a16:creationId xmlns="" xmlns:a16="http://schemas.microsoft.com/office/drawing/2014/main" id="{A0ECF1F0-E61F-40A9-BEC7-B1A58B5D1544}"/>
                </a:ext>
              </a:extLst>
            </p:cNvPr>
            <p:cNvSpPr/>
            <p:nvPr/>
          </p:nvSpPr>
          <p:spPr>
            <a:xfrm>
              <a:off x="4573110" y="2103056"/>
              <a:ext cx="1704192" cy="1818037"/>
            </a:xfrm>
            <a:custGeom>
              <a:avLst/>
              <a:gdLst/>
              <a:ahLst/>
              <a:cxnLst/>
              <a:rect l="l" t="t" r="r" b="b"/>
              <a:pathLst>
                <a:path w="746760" h="1615439">
                  <a:moveTo>
                    <a:pt x="236728" y="1417066"/>
                  </a:moveTo>
                  <a:lnTo>
                    <a:pt x="741045" y="1615313"/>
                  </a:lnTo>
                </a:path>
                <a:path w="746760" h="1615439">
                  <a:moveTo>
                    <a:pt x="236728" y="990981"/>
                  </a:moveTo>
                  <a:lnTo>
                    <a:pt x="746251" y="789559"/>
                  </a:lnTo>
                </a:path>
                <a:path w="746760" h="1615439">
                  <a:moveTo>
                    <a:pt x="0" y="663956"/>
                  </a:moveTo>
                  <a:lnTo>
                    <a:pt x="373253" y="0"/>
                  </a:lnTo>
                </a:path>
              </a:pathLst>
            </a:custGeom>
            <a:ln w="25400"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Proxima Nova Rg" panose="02000506030000020004" pitchFamily="50" charset="0"/>
              </a:endParaRPr>
            </a:p>
          </p:txBody>
        </p:sp>
        <p:pic>
          <p:nvPicPr>
            <p:cNvPr id="40" name="object 11">
              <a:extLst>
                <a:ext uri="{FF2B5EF4-FFF2-40B4-BE49-F238E27FC236}">
                  <a16:creationId xmlns="" xmlns:a16="http://schemas.microsoft.com/office/drawing/2014/main" id="{967E0046-FFB0-4231-A64A-82D22AB9A4E2}"/>
                </a:ext>
              </a:extLst>
            </p:cNvPr>
            <p:cNvPicPr/>
            <p:nvPr/>
          </p:nvPicPr>
          <p:blipFill rotWithShape="1">
            <a:blip r:embed="rId7" cstate="print"/>
            <a:srcRect r="18897"/>
            <a:stretch/>
          </p:blipFill>
          <p:spPr>
            <a:xfrm>
              <a:off x="2260148" y="2199229"/>
              <a:ext cx="3139010" cy="1921233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3" name="object 13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F28AB7DF-B1AA-4B49-803D-5F7D493A0FFC}"/>
                </a:ext>
              </a:extLst>
            </p:cNvPr>
            <p:cNvSpPr/>
            <p:nvPr/>
          </p:nvSpPr>
          <p:spPr>
            <a:xfrm>
              <a:off x="4943202" y="1143887"/>
              <a:ext cx="2068641" cy="1089834"/>
            </a:xfrm>
            <a:custGeom>
              <a:avLst/>
              <a:gdLst/>
              <a:ahLst/>
              <a:cxnLst/>
              <a:rect l="l" t="t" r="r" b="b"/>
              <a:pathLst>
                <a:path w="875029" h="864235">
                  <a:moveTo>
                    <a:pt x="437388" y="0"/>
                  </a:moveTo>
                  <a:lnTo>
                    <a:pt x="389731" y="2535"/>
                  </a:lnTo>
                  <a:lnTo>
                    <a:pt x="343560" y="9964"/>
                  </a:lnTo>
                  <a:lnTo>
                    <a:pt x="299142" y="22024"/>
                  </a:lnTo>
                  <a:lnTo>
                    <a:pt x="256745" y="38452"/>
                  </a:lnTo>
                  <a:lnTo>
                    <a:pt x="216633" y="58984"/>
                  </a:lnTo>
                  <a:lnTo>
                    <a:pt x="179076" y="83356"/>
                  </a:lnTo>
                  <a:lnTo>
                    <a:pt x="144338" y="111305"/>
                  </a:lnTo>
                  <a:lnTo>
                    <a:pt x="112688" y="142568"/>
                  </a:lnTo>
                  <a:lnTo>
                    <a:pt x="84393" y="176881"/>
                  </a:lnTo>
                  <a:lnTo>
                    <a:pt x="59718" y="213980"/>
                  </a:lnTo>
                  <a:lnTo>
                    <a:pt x="38931" y="253603"/>
                  </a:lnTo>
                  <a:lnTo>
                    <a:pt x="22299" y="295485"/>
                  </a:lnTo>
                  <a:lnTo>
                    <a:pt x="10088" y="339363"/>
                  </a:lnTo>
                  <a:lnTo>
                    <a:pt x="2566" y="384974"/>
                  </a:lnTo>
                  <a:lnTo>
                    <a:pt x="0" y="432053"/>
                  </a:lnTo>
                  <a:lnTo>
                    <a:pt x="2566" y="479133"/>
                  </a:lnTo>
                  <a:lnTo>
                    <a:pt x="10088" y="524744"/>
                  </a:lnTo>
                  <a:lnTo>
                    <a:pt x="22299" y="568622"/>
                  </a:lnTo>
                  <a:lnTo>
                    <a:pt x="38931" y="610504"/>
                  </a:lnTo>
                  <a:lnTo>
                    <a:pt x="59718" y="650127"/>
                  </a:lnTo>
                  <a:lnTo>
                    <a:pt x="84393" y="687226"/>
                  </a:lnTo>
                  <a:lnTo>
                    <a:pt x="112688" y="721539"/>
                  </a:lnTo>
                  <a:lnTo>
                    <a:pt x="144338" y="752802"/>
                  </a:lnTo>
                  <a:lnTo>
                    <a:pt x="179076" y="780751"/>
                  </a:lnTo>
                  <a:lnTo>
                    <a:pt x="216633" y="805123"/>
                  </a:lnTo>
                  <a:lnTo>
                    <a:pt x="256745" y="825655"/>
                  </a:lnTo>
                  <a:lnTo>
                    <a:pt x="299142" y="842083"/>
                  </a:lnTo>
                  <a:lnTo>
                    <a:pt x="343560" y="854143"/>
                  </a:lnTo>
                  <a:lnTo>
                    <a:pt x="389731" y="861572"/>
                  </a:lnTo>
                  <a:lnTo>
                    <a:pt x="437388" y="864108"/>
                  </a:lnTo>
                  <a:lnTo>
                    <a:pt x="485044" y="861572"/>
                  </a:lnTo>
                  <a:lnTo>
                    <a:pt x="531215" y="854143"/>
                  </a:lnTo>
                  <a:lnTo>
                    <a:pt x="575633" y="842083"/>
                  </a:lnTo>
                  <a:lnTo>
                    <a:pt x="618030" y="825655"/>
                  </a:lnTo>
                  <a:lnTo>
                    <a:pt x="658142" y="805123"/>
                  </a:lnTo>
                  <a:lnTo>
                    <a:pt x="695699" y="780751"/>
                  </a:lnTo>
                  <a:lnTo>
                    <a:pt x="730437" y="752802"/>
                  </a:lnTo>
                  <a:lnTo>
                    <a:pt x="762087" y="721539"/>
                  </a:lnTo>
                  <a:lnTo>
                    <a:pt x="790382" y="687226"/>
                  </a:lnTo>
                  <a:lnTo>
                    <a:pt x="815057" y="650127"/>
                  </a:lnTo>
                  <a:lnTo>
                    <a:pt x="835844" y="610504"/>
                  </a:lnTo>
                  <a:lnTo>
                    <a:pt x="852476" y="568622"/>
                  </a:lnTo>
                  <a:lnTo>
                    <a:pt x="864687" y="524744"/>
                  </a:lnTo>
                  <a:lnTo>
                    <a:pt x="872209" y="479133"/>
                  </a:lnTo>
                  <a:lnTo>
                    <a:pt x="874776" y="432053"/>
                  </a:lnTo>
                  <a:lnTo>
                    <a:pt x="872209" y="384974"/>
                  </a:lnTo>
                  <a:lnTo>
                    <a:pt x="864687" y="339363"/>
                  </a:lnTo>
                  <a:lnTo>
                    <a:pt x="852476" y="295485"/>
                  </a:lnTo>
                  <a:lnTo>
                    <a:pt x="835844" y="253603"/>
                  </a:lnTo>
                  <a:lnTo>
                    <a:pt x="815057" y="213980"/>
                  </a:lnTo>
                  <a:lnTo>
                    <a:pt x="790382" y="176881"/>
                  </a:lnTo>
                  <a:lnTo>
                    <a:pt x="762087" y="142568"/>
                  </a:lnTo>
                  <a:lnTo>
                    <a:pt x="730437" y="111305"/>
                  </a:lnTo>
                  <a:lnTo>
                    <a:pt x="695699" y="83356"/>
                  </a:lnTo>
                  <a:lnTo>
                    <a:pt x="658142" y="58984"/>
                  </a:lnTo>
                  <a:lnTo>
                    <a:pt x="618030" y="38452"/>
                  </a:lnTo>
                  <a:lnTo>
                    <a:pt x="575633" y="22024"/>
                  </a:lnTo>
                  <a:lnTo>
                    <a:pt x="531215" y="9964"/>
                  </a:lnTo>
                  <a:lnTo>
                    <a:pt x="485044" y="2535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wrap="square" lIns="0" tIns="0" rIns="0" bIns="0" rtlCol="0"/>
            <a:lstStyle/>
            <a:p>
              <a:pPr algn="ctr"/>
              <a:endParaRPr lang="es-ES" sz="2400" b="1" dirty="0">
                <a:latin typeface="Proxima Nova Rg" panose="02000506030000020004" pitchFamily="50" charset="0"/>
              </a:endParaRPr>
            </a:p>
            <a:p>
              <a:pPr algn="ctr"/>
              <a:r>
                <a:rPr lang="es-ES" sz="2400" b="1" dirty="0">
                  <a:latin typeface="Proxima Nova Rg" panose="02000506030000020004" pitchFamily="50" charset="0"/>
                </a:rPr>
                <a:t>LGSNA</a:t>
              </a:r>
              <a:endParaRPr sz="2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47" name="object 17">
              <a:extLst>
                <a:ext uri="{FF2B5EF4-FFF2-40B4-BE49-F238E27FC236}">
                  <a16:creationId xmlns="" xmlns:a16="http://schemas.microsoft.com/office/drawing/2014/main" id="{D7E10B6E-15C3-4255-B2DF-9EC402932E77}"/>
                </a:ext>
              </a:extLst>
            </p:cNvPr>
            <p:cNvSpPr txBox="1"/>
            <p:nvPr/>
          </p:nvSpPr>
          <p:spPr>
            <a:xfrm>
              <a:off x="7056030" y="1001263"/>
              <a:ext cx="2673378" cy="5773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84785" indent="-172720">
                <a:spcBef>
                  <a:spcPts val="100"/>
                </a:spcBef>
                <a:buFont typeface="Calibri"/>
                <a:buChar char="•"/>
                <a:tabLst>
                  <a:tab pos="185420" algn="l"/>
                </a:tabLst>
              </a:pPr>
              <a:r>
                <a:rPr sz="2000" b="1" dirty="0">
                  <a:latin typeface="Proxima Nova Rg" panose="02000506030000020004" pitchFamily="50" charset="0"/>
                  <a:cs typeface="Calibri"/>
                </a:rPr>
                <a:t>Artículo</a:t>
              </a:r>
              <a:r>
                <a:rPr sz="2000" b="1" spc="-55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sz="2000" b="1" dirty="0">
                  <a:latin typeface="Proxima Nova Rg" panose="02000506030000020004" pitchFamily="50" charset="0"/>
                  <a:cs typeface="Calibri"/>
                </a:rPr>
                <a:t>2</a:t>
              </a:r>
            </a:p>
            <a:p>
              <a:pPr marL="184785" marR="5080">
                <a:spcBef>
                  <a:spcPts val="110"/>
                </a:spcBef>
              </a:pPr>
              <a:r>
                <a:rPr sz="2000" b="1" spc="-5" dirty="0">
                  <a:latin typeface="Proxima Nova Rg" panose="02000506030000020004" pitchFamily="50" charset="0"/>
                  <a:cs typeface="Calibri"/>
                </a:rPr>
                <a:t>Fracción</a:t>
              </a:r>
              <a:r>
                <a:rPr sz="2000" b="1" spc="-60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sz="2000" b="1" spc="-10" dirty="0">
                  <a:latin typeface="Proxima Nova Rg" panose="02000506030000020004" pitchFamily="50" charset="0"/>
                  <a:cs typeface="Calibri"/>
                </a:rPr>
                <a:t>VII</a:t>
              </a:r>
              <a:r>
                <a:rPr sz="2000" b="1" spc="-25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sz="2000" b="1" dirty="0">
                  <a:latin typeface="Proxima Nova Rg" panose="02000506030000020004" pitchFamily="50" charset="0"/>
                  <a:cs typeface="Calibri"/>
                </a:rPr>
                <a:t>y </a:t>
              </a:r>
              <a:r>
                <a:rPr sz="2000" b="1" spc="-305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sz="2000" b="1" spc="-10" dirty="0">
                  <a:latin typeface="Proxima Nova Rg" panose="02000506030000020004" pitchFamily="50" charset="0"/>
                  <a:cs typeface="Calibri"/>
                </a:rPr>
                <a:t>VIII</a:t>
              </a:r>
              <a:endParaRPr sz="2000" b="1" dirty="0">
                <a:latin typeface="Proxima Nova Rg" panose="02000506030000020004" pitchFamily="50" charset="0"/>
                <a:cs typeface="Calibri"/>
              </a:endParaRPr>
            </a:p>
          </p:txBody>
        </p:sp>
        <p:sp>
          <p:nvSpPr>
            <p:cNvPr id="53" name="object 19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30643F39-0FEC-4221-BBF1-15A3B61CE2DE}"/>
                </a:ext>
              </a:extLst>
            </p:cNvPr>
            <p:cNvSpPr/>
            <p:nvPr/>
          </p:nvSpPr>
          <p:spPr>
            <a:xfrm>
              <a:off x="5939074" y="2217798"/>
              <a:ext cx="1985647" cy="1028618"/>
            </a:xfrm>
            <a:custGeom>
              <a:avLst/>
              <a:gdLst/>
              <a:ahLst/>
              <a:cxnLst/>
              <a:rect l="l" t="t" r="r" b="b"/>
              <a:pathLst>
                <a:path w="899160" h="864235">
                  <a:moveTo>
                    <a:pt x="449579" y="0"/>
                  </a:moveTo>
                  <a:lnTo>
                    <a:pt x="400595" y="2535"/>
                  </a:lnTo>
                  <a:lnTo>
                    <a:pt x="353137" y="9964"/>
                  </a:lnTo>
                  <a:lnTo>
                    <a:pt x="307482" y="22024"/>
                  </a:lnTo>
                  <a:lnTo>
                    <a:pt x="263902" y="38452"/>
                  </a:lnTo>
                  <a:lnTo>
                    <a:pt x="222673" y="58984"/>
                  </a:lnTo>
                  <a:lnTo>
                    <a:pt x="184068" y="83356"/>
                  </a:lnTo>
                  <a:lnTo>
                    <a:pt x="148363" y="111305"/>
                  </a:lnTo>
                  <a:lnTo>
                    <a:pt x="115830" y="142568"/>
                  </a:lnTo>
                  <a:lnTo>
                    <a:pt x="86746" y="176881"/>
                  </a:lnTo>
                  <a:lnTo>
                    <a:pt x="61383" y="213980"/>
                  </a:lnTo>
                  <a:lnTo>
                    <a:pt x="40016" y="253603"/>
                  </a:lnTo>
                  <a:lnTo>
                    <a:pt x="22920" y="295485"/>
                  </a:lnTo>
                  <a:lnTo>
                    <a:pt x="10369" y="339363"/>
                  </a:lnTo>
                  <a:lnTo>
                    <a:pt x="2638" y="384974"/>
                  </a:lnTo>
                  <a:lnTo>
                    <a:pt x="0" y="432054"/>
                  </a:lnTo>
                  <a:lnTo>
                    <a:pt x="2638" y="479133"/>
                  </a:lnTo>
                  <a:lnTo>
                    <a:pt x="10369" y="524744"/>
                  </a:lnTo>
                  <a:lnTo>
                    <a:pt x="22920" y="568622"/>
                  </a:lnTo>
                  <a:lnTo>
                    <a:pt x="40016" y="610504"/>
                  </a:lnTo>
                  <a:lnTo>
                    <a:pt x="61383" y="650127"/>
                  </a:lnTo>
                  <a:lnTo>
                    <a:pt x="86746" y="687226"/>
                  </a:lnTo>
                  <a:lnTo>
                    <a:pt x="115830" y="721539"/>
                  </a:lnTo>
                  <a:lnTo>
                    <a:pt x="148363" y="752802"/>
                  </a:lnTo>
                  <a:lnTo>
                    <a:pt x="184068" y="780751"/>
                  </a:lnTo>
                  <a:lnTo>
                    <a:pt x="222673" y="805123"/>
                  </a:lnTo>
                  <a:lnTo>
                    <a:pt x="263902" y="825655"/>
                  </a:lnTo>
                  <a:lnTo>
                    <a:pt x="307482" y="842083"/>
                  </a:lnTo>
                  <a:lnTo>
                    <a:pt x="353137" y="854143"/>
                  </a:lnTo>
                  <a:lnTo>
                    <a:pt x="400595" y="861572"/>
                  </a:lnTo>
                  <a:lnTo>
                    <a:pt x="449579" y="864108"/>
                  </a:lnTo>
                  <a:lnTo>
                    <a:pt x="498564" y="861572"/>
                  </a:lnTo>
                  <a:lnTo>
                    <a:pt x="546022" y="854143"/>
                  </a:lnTo>
                  <a:lnTo>
                    <a:pt x="591677" y="842083"/>
                  </a:lnTo>
                  <a:lnTo>
                    <a:pt x="635257" y="825655"/>
                  </a:lnTo>
                  <a:lnTo>
                    <a:pt x="676486" y="805123"/>
                  </a:lnTo>
                  <a:lnTo>
                    <a:pt x="715091" y="780751"/>
                  </a:lnTo>
                  <a:lnTo>
                    <a:pt x="750796" y="752802"/>
                  </a:lnTo>
                  <a:lnTo>
                    <a:pt x="783329" y="721539"/>
                  </a:lnTo>
                  <a:lnTo>
                    <a:pt x="812413" y="687226"/>
                  </a:lnTo>
                  <a:lnTo>
                    <a:pt x="837776" y="650127"/>
                  </a:lnTo>
                  <a:lnTo>
                    <a:pt x="859143" y="610504"/>
                  </a:lnTo>
                  <a:lnTo>
                    <a:pt x="876239" y="568622"/>
                  </a:lnTo>
                  <a:lnTo>
                    <a:pt x="888790" y="524744"/>
                  </a:lnTo>
                  <a:lnTo>
                    <a:pt x="896521" y="479133"/>
                  </a:lnTo>
                  <a:lnTo>
                    <a:pt x="899160" y="432054"/>
                  </a:lnTo>
                  <a:lnTo>
                    <a:pt x="896521" y="384974"/>
                  </a:lnTo>
                  <a:lnTo>
                    <a:pt x="888790" y="339363"/>
                  </a:lnTo>
                  <a:lnTo>
                    <a:pt x="876239" y="295485"/>
                  </a:lnTo>
                  <a:lnTo>
                    <a:pt x="859143" y="253603"/>
                  </a:lnTo>
                  <a:lnTo>
                    <a:pt x="837776" y="213980"/>
                  </a:lnTo>
                  <a:lnTo>
                    <a:pt x="812413" y="176881"/>
                  </a:lnTo>
                  <a:lnTo>
                    <a:pt x="783329" y="142568"/>
                  </a:lnTo>
                  <a:lnTo>
                    <a:pt x="750796" y="111305"/>
                  </a:lnTo>
                  <a:lnTo>
                    <a:pt x="715091" y="83356"/>
                  </a:lnTo>
                  <a:lnTo>
                    <a:pt x="676486" y="58984"/>
                  </a:lnTo>
                  <a:lnTo>
                    <a:pt x="635257" y="38452"/>
                  </a:lnTo>
                  <a:lnTo>
                    <a:pt x="591677" y="22024"/>
                  </a:lnTo>
                  <a:lnTo>
                    <a:pt x="546022" y="9964"/>
                  </a:lnTo>
                  <a:lnTo>
                    <a:pt x="498564" y="2535"/>
                  </a:lnTo>
                  <a:lnTo>
                    <a:pt x="449579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wrap="square" lIns="0" tIns="0" rIns="0" bIns="0" rtlCol="0"/>
            <a:lstStyle/>
            <a:p>
              <a:pPr algn="ctr"/>
              <a:endParaRPr lang="es-ES" sz="2400" b="1" dirty="0">
                <a:latin typeface="Proxima Nova Rg" panose="02000506030000020004" pitchFamily="50" charset="0"/>
              </a:endParaRPr>
            </a:p>
            <a:p>
              <a:pPr algn="ctr"/>
              <a:r>
                <a:rPr lang="es-ES" sz="2400" b="1" dirty="0">
                  <a:latin typeface="Proxima Nova Rg" panose="02000506030000020004" pitchFamily="50" charset="0"/>
                </a:rPr>
                <a:t>LGRA</a:t>
              </a:r>
              <a:endParaRPr sz="2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55" name="object 20">
              <a:extLst>
                <a:ext uri="{FF2B5EF4-FFF2-40B4-BE49-F238E27FC236}">
                  <a16:creationId xmlns="" xmlns:a16="http://schemas.microsoft.com/office/drawing/2014/main" id="{819DE1E3-D791-4EB2-88AA-729584C39FC8}"/>
                </a:ext>
              </a:extLst>
            </p:cNvPr>
            <p:cNvSpPr/>
            <p:nvPr/>
          </p:nvSpPr>
          <p:spPr>
            <a:xfrm>
              <a:off x="6063207" y="2280560"/>
              <a:ext cx="1985647" cy="885007"/>
            </a:xfrm>
            <a:custGeom>
              <a:avLst/>
              <a:gdLst/>
              <a:ahLst/>
              <a:cxnLst/>
              <a:rect l="l" t="t" r="r" b="b"/>
              <a:pathLst>
                <a:path w="899160" h="864235">
                  <a:moveTo>
                    <a:pt x="0" y="432054"/>
                  </a:moveTo>
                  <a:lnTo>
                    <a:pt x="2638" y="384974"/>
                  </a:lnTo>
                  <a:lnTo>
                    <a:pt x="10369" y="339363"/>
                  </a:lnTo>
                  <a:lnTo>
                    <a:pt x="22920" y="295485"/>
                  </a:lnTo>
                  <a:lnTo>
                    <a:pt x="40016" y="253603"/>
                  </a:lnTo>
                  <a:lnTo>
                    <a:pt x="61383" y="213980"/>
                  </a:lnTo>
                  <a:lnTo>
                    <a:pt x="86746" y="176881"/>
                  </a:lnTo>
                  <a:lnTo>
                    <a:pt x="115830" y="142568"/>
                  </a:lnTo>
                  <a:lnTo>
                    <a:pt x="148363" y="111305"/>
                  </a:lnTo>
                  <a:lnTo>
                    <a:pt x="184068" y="83356"/>
                  </a:lnTo>
                  <a:lnTo>
                    <a:pt x="222673" y="58984"/>
                  </a:lnTo>
                  <a:lnTo>
                    <a:pt x="263902" y="38452"/>
                  </a:lnTo>
                  <a:lnTo>
                    <a:pt x="307482" y="22024"/>
                  </a:lnTo>
                  <a:lnTo>
                    <a:pt x="353137" y="9964"/>
                  </a:lnTo>
                  <a:lnTo>
                    <a:pt x="400595" y="2535"/>
                  </a:lnTo>
                  <a:lnTo>
                    <a:pt x="449579" y="0"/>
                  </a:lnTo>
                  <a:lnTo>
                    <a:pt x="498564" y="2535"/>
                  </a:lnTo>
                  <a:lnTo>
                    <a:pt x="546022" y="9964"/>
                  </a:lnTo>
                  <a:lnTo>
                    <a:pt x="591677" y="22024"/>
                  </a:lnTo>
                  <a:lnTo>
                    <a:pt x="635257" y="38452"/>
                  </a:lnTo>
                  <a:lnTo>
                    <a:pt x="676486" y="58984"/>
                  </a:lnTo>
                  <a:lnTo>
                    <a:pt x="715091" y="83356"/>
                  </a:lnTo>
                  <a:lnTo>
                    <a:pt x="750796" y="111305"/>
                  </a:lnTo>
                  <a:lnTo>
                    <a:pt x="783329" y="142568"/>
                  </a:lnTo>
                  <a:lnTo>
                    <a:pt x="812413" y="176881"/>
                  </a:lnTo>
                  <a:lnTo>
                    <a:pt x="837776" y="213980"/>
                  </a:lnTo>
                  <a:lnTo>
                    <a:pt x="859143" y="253603"/>
                  </a:lnTo>
                  <a:lnTo>
                    <a:pt x="876239" y="295485"/>
                  </a:lnTo>
                  <a:lnTo>
                    <a:pt x="888790" y="339363"/>
                  </a:lnTo>
                  <a:lnTo>
                    <a:pt x="896521" y="384974"/>
                  </a:lnTo>
                  <a:lnTo>
                    <a:pt x="899160" y="432054"/>
                  </a:lnTo>
                  <a:lnTo>
                    <a:pt x="896521" y="479133"/>
                  </a:lnTo>
                  <a:lnTo>
                    <a:pt x="888790" y="524744"/>
                  </a:lnTo>
                  <a:lnTo>
                    <a:pt x="876239" y="568622"/>
                  </a:lnTo>
                  <a:lnTo>
                    <a:pt x="859143" y="610504"/>
                  </a:lnTo>
                  <a:lnTo>
                    <a:pt x="837776" y="650127"/>
                  </a:lnTo>
                  <a:lnTo>
                    <a:pt x="812413" y="687226"/>
                  </a:lnTo>
                  <a:lnTo>
                    <a:pt x="783329" y="721539"/>
                  </a:lnTo>
                  <a:lnTo>
                    <a:pt x="750796" y="752802"/>
                  </a:lnTo>
                  <a:lnTo>
                    <a:pt x="715091" y="780751"/>
                  </a:lnTo>
                  <a:lnTo>
                    <a:pt x="676486" y="805123"/>
                  </a:lnTo>
                  <a:lnTo>
                    <a:pt x="635257" y="825655"/>
                  </a:lnTo>
                  <a:lnTo>
                    <a:pt x="591677" y="842083"/>
                  </a:lnTo>
                  <a:lnTo>
                    <a:pt x="546022" y="854143"/>
                  </a:lnTo>
                  <a:lnTo>
                    <a:pt x="498564" y="861572"/>
                  </a:lnTo>
                  <a:lnTo>
                    <a:pt x="449579" y="864108"/>
                  </a:lnTo>
                  <a:lnTo>
                    <a:pt x="400595" y="861572"/>
                  </a:lnTo>
                  <a:lnTo>
                    <a:pt x="353137" y="854143"/>
                  </a:lnTo>
                  <a:lnTo>
                    <a:pt x="307482" y="842083"/>
                  </a:lnTo>
                  <a:lnTo>
                    <a:pt x="263902" y="825655"/>
                  </a:lnTo>
                  <a:lnTo>
                    <a:pt x="222673" y="805123"/>
                  </a:lnTo>
                  <a:lnTo>
                    <a:pt x="184068" y="780751"/>
                  </a:lnTo>
                  <a:lnTo>
                    <a:pt x="148363" y="752802"/>
                  </a:lnTo>
                  <a:lnTo>
                    <a:pt x="115830" y="721539"/>
                  </a:lnTo>
                  <a:lnTo>
                    <a:pt x="86746" y="687226"/>
                  </a:lnTo>
                  <a:lnTo>
                    <a:pt x="61383" y="650127"/>
                  </a:lnTo>
                  <a:lnTo>
                    <a:pt x="40016" y="610504"/>
                  </a:lnTo>
                  <a:lnTo>
                    <a:pt x="22920" y="568622"/>
                  </a:lnTo>
                  <a:lnTo>
                    <a:pt x="10369" y="524744"/>
                  </a:lnTo>
                  <a:lnTo>
                    <a:pt x="2638" y="479133"/>
                  </a:lnTo>
                  <a:lnTo>
                    <a:pt x="0" y="432054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56" name="object 23">
              <a:extLst>
                <a:ext uri="{FF2B5EF4-FFF2-40B4-BE49-F238E27FC236}">
                  <a16:creationId xmlns="" xmlns:a16="http://schemas.microsoft.com/office/drawing/2014/main" id="{9BD123F2-4273-48E8-B683-8E266BC31149}"/>
                </a:ext>
              </a:extLst>
            </p:cNvPr>
            <p:cNvSpPr txBox="1"/>
            <p:nvPr/>
          </p:nvSpPr>
          <p:spPr>
            <a:xfrm>
              <a:off x="8534643" y="2270241"/>
              <a:ext cx="1687545" cy="593465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184785" indent="-172720">
                <a:spcBef>
                  <a:spcPts val="240"/>
                </a:spcBef>
                <a:buFont typeface="Calibri"/>
                <a:buChar char="•"/>
                <a:tabLst>
                  <a:tab pos="185420" algn="l"/>
                </a:tabLst>
              </a:pPr>
              <a:r>
                <a:rPr sz="2000" b="1" dirty="0">
                  <a:latin typeface="Proxima Nova Rg" panose="02000506030000020004" pitchFamily="50" charset="0"/>
                  <a:cs typeface="Calibri"/>
                </a:rPr>
                <a:t>Artículo</a:t>
              </a:r>
              <a:r>
                <a:rPr sz="2000" b="1" spc="-100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sz="2000" b="1" dirty="0">
                  <a:latin typeface="Proxima Nova Rg" panose="02000506030000020004" pitchFamily="50" charset="0"/>
                  <a:cs typeface="Calibri"/>
                </a:rPr>
                <a:t>6</a:t>
              </a:r>
            </a:p>
            <a:p>
              <a:pPr marL="184785" indent="-172720">
                <a:spcBef>
                  <a:spcPts val="145"/>
                </a:spcBef>
                <a:buFont typeface="Calibri"/>
                <a:buChar char="•"/>
                <a:tabLst>
                  <a:tab pos="185420" algn="l"/>
                </a:tabLst>
              </a:pPr>
              <a:r>
                <a:rPr sz="2000" b="1" dirty="0">
                  <a:latin typeface="Proxima Nova Rg" panose="02000506030000020004" pitchFamily="50" charset="0"/>
                  <a:cs typeface="Calibri"/>
                </a:rPr>
                <a:t>Ar</a:t>
              </a:r>
              <a:r>
                <a:rPr sz="2000" b="1" spc="-10" dirty="0">
                  <a:latin typeface="Proxima Nova Rg" panose="02000506030000020004" pitchFamily="50" charset="0"/>
                  <a:cs typeface="Calibri"/>
                </a:rPr>
                <a:t>t</a:t>
              </a:r>
              <a:r>
                <a:rPr sz="2000" b="1" dirty="0">
                  <a:latin typeface="Proxima Nova Rg" panose="02000506030000020004" pitchFamily="50" charset="0"/>
                  <a:cs typeface="Calibri"/>
                </a:rPr>
                <a:t>íc</a:t>
              </a:r>
              <a:r>
                <a:rPr sz="2000" b="1" spc="5" dirty="0">
                  <a:latin typeface="Proxima Nova Rg" panose="02000506030000020004" pitchFamily="50" charset="0"/>
                  <a:cs typeface="Calibri"/>
                </a:rPr>
                <a:t>u</a:t>
              </a:r>
              <a:r>
                <a:rPr sz="2000" b="1" dirty="0">
                  <a:latin typeface="Proxima Nova Rg" panose="02000506030000020004" pitchFamily="50" charset="0"/>
                  <a:cs typeface="Calibri"/>
                </a:rPr>
                <a:t>lo</a:t>
              </a:r>
              <a:r>
                <a:rPr sz="2000" b="1" spc="-10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sz="2000" b="1" dirty="0">
                  <a:latin typeface="Proxima Nova Rg" panose="02000506030000020004" pitchFamily="50" charset="0"/>
                  <a:cs typeface="Calibri"/>
                </a:rPr>
                <a:t>7</a:t>
              </a:r>
            </a:p>
          </p:txBody>
        </p:sp>
        <p:sp>
          <p:nvSpPr>
            <p:cNvPr id="57" name="object 26">
              <a:extLst>
                <a:ext uri="{FF2B5EF4-FFF2-40B4-BE49-F238E27FC236}">
                  <a16:creationId xmlns="" xmlns:a16="http://schemas.microsoft.com/office/drawing/2014/main" id="{0B2E678E-BD72-44B0-878D-C38CF67929F6}"/>
                </a:ext>
              </a:extLst>
            </p:cNvPr>
            <p:cNvSpPr/>
            <p:nvPr/>
          </p:nvSpPr>
          <p:spPr>
            <a:xfrm>
              <a:off x="9537407" y="3605447"/>
              <a:ext cx="1405009" cy="885006"/>
            </a:xfrm>
            <a:custGeom>
              <a:avLst/>
              <a:gdLst/>
              <a:ahLst/>
              <a:cxnLst/>
              <a:rect l="l" t="t" r="r" b="b"/>
              <a:pathLst>
                <a:path w="931545" h="864235">
                  <a:moveTo>
                    <a:pt x="0" y="432054"/>
                  </a:moveTo>
                  <a:lnTo>
                    <a:pt x="2731" y="384974"/>
                  </a:lnTo>
                  <a:lnTo>
                    <a:pt x="10736" y="339363"/>
                  </a:lnTo>
                  <a:lnTo>
                    <a:pt x="23731" y="295485"/>
                  </a:lnTo>
                  <a:lnTo>
                    <a:pt x="41432" y="253603"/>
                  </a:lnTo>
                  <a:lnTo>
                    <a:pt x="63556" y="213980"/>
                  </a:lnTo>
                  <a:lnTo>
                    <a:pt x="89818" y="176881"/>
                  </a:lnTo>
                  <a:lnTo>
                    <a:pt x="119935" y="142568"/>
                  </a:lnTo>
                  <a:lnTo>
                    <a:pt x="153622" y="111305"/>
                  </a:lnTo>
                  <a:lnTo>
                    <a:pt x="190597" y="83356"/>
                  </a:lnTo>
                  <a:lnTo>
                    <a:pt x="230575" y="58984"/>
                  </a:lnTo>
                  <a:lnTo>
                    <a:pt x="273273" y="38452"/>
                  </a:lnTo>
                  <a:lnTo>
                    <a:pt x="318406" y="22024"/>
                  </a:lnTo>
                  <a:lnTo>
                    <a:pt x="365691" y="9964"/>
                  </a:lnTo>
                  <a:lnTo>
                    <a:pt x="414844" y="2535"/>
                  </a:lnTo>
                  <a:lnTo>
                    <a:pt x="465582" y="0"/>
                  </a:lnTo>
                  <a:lnTo>
                    <a:pt x="516319" y="2535"/>
                  </a:lnTo>
                  <a:lnTo>
                    <a:pt x="565472" y="9964"/>
                  </a:lnTo>
                  <a:lnTo>
                    <a:pt x="612757" y="22024"/>
                  </a:lnTo>
                  <a:lnTo>
                    <a:pt x="657890" y="38452"/>
                  </a:lnTo>
                  <a:lnTo>
                    <a:pt x="700588" y="58984"/>
                  </a:lnTo>
                  <a:lnTo>
                    <a:pt x="740566" y="83356"/>
                  </a:lnTo>
                  <a:lnTo>
                    <a:pt x="777541" y="111305"/>
                  </a:lnTo>
                  <a:lnTo>
                    <a:pt x="811228" y="142568"/>
                  </a:lnTo>
                  <a:lnTo>
                    <a:pt x="841345" y="176881"/>
                  </a:lnTo>
                  <a:lnTo>
                    <a:pt x="867607" y="213980"/>
                  </a:lnTo>
                  <a:lnTo>
                    <a:pt x="889731" y="253603"/>
                  </a:lnTo>
                  <a:lnTo>
                    <a:pt x="907432" y="295485"/>
                  </a:lnTo>
                  <a:lnTo>
                    <a:pt x="920427" y="339363"/>
                  </a:lnTo>
                  <a:lnTo>
                    <a:pt x="928432" y="384974"/>
                  </a:lnTo>
                  <a:lnTo>
                    <a:pt x="931164" y="432054"/>
                  </a:lnTo>
                  <a:lnTo>
                    <a:pt x="928432" y="479133"/>
                  </a:lnTo>
                  <a:lnTo>
                    <a:pt x="920427" y="524744"/>
                  </a:lnTo>
                  <a:lnTo>
                    <a:pt x="907432" y="568622"/>
                  </a:lnTo>
                  <a:lnTo>
                    <a:pt x="889731" y="610504"/>
                  </a:lnTo>
                  <a:lnTo>
                    <a:pt x="867607" y="650127"/>
                  </a:lnTo>
                  <a:lnTo>
                    <a:pt x="841345" y="687226"/>
                  </a:lnTo>
                  <a:lnTo>
                    <a:pt x="811228" y="721539"/>
                  </a:lnTo>
                  <a:lnTo>
                    <a:pt x="777541" y="752802"/>
                  </a:lnTo>
                  <a:lnTo>
                    <a:pt x="740566" y="780751"/>
                  </a:lnTo>
                  <a:lnTo>
                    <a:pt x="700588" y="805123"/>
                  </a:lnTo>
                  <a:lnTo>
                    <a:pt x="657890" y="825655"/>
                  </a:lnTo>
                  <a:lnTo>
                    <a:pt x="612757" y="842083"/>
                  </a:lnTo>
                  <a:lnTo>
                    <a:pt x="565472" y="854143"/>
                  </a:lnTo>
                  <a:lnTo>
                    <a:pt x="516319" y="861572"/>
                  </a:lnTo>
                  <a:lnTo>
                    <a:pt x="465582" y="864108"/>
                  </a:lnTo>
                  <a:lnTo>
                    <a:pt x="414844" y="861572"/>
                  </a:lnTo>
                  <a:lnTo>
                    <a:pt x="365691" y="854143"/>
                  </a:lnTo>
                  <a:lnTo>
                    <a:pt x="318406" y="842083"/>
                  </a:lnTo>
                  <a:lnTo>
                    <a:pt x="273273" y="825655"/>
                  </a:lnTo>
                  <a:lnTo>
                    <a:pt x="230575" y="805123"/>
                  </a:lnTo>
                  <a:lnTo>
                    <a:pt x="190597" y="780751"/>
                  </a:lnTo>
                  <a:lnTo>
                    <a:pt x="153622" y="752802"/>
                  </a:lnTo>
                  <a:lnTo>
                    <a:pt x="119935" y="721539"/>
                  </a:lnTo>
                  <a:lnTo>
                    <a:pt x="89818" y="687226"/>
                  </a:lnTo>
                  <a:lnTo>
                    <a:pt x="63556" y="650127"/>
                  </a:lnTo>
                  <a:lnTo>
                    <a:pt x="41432" y="610504"/>
                  </a:lnTo>
                  <a:lnTo>
                    <a:pt x="23731" y="568622"/>
                  </a:lnTo>
                  <a:lnTo>
                    <a:pt x="10736" y="524744"/>
                  </a:lnTo>
                  <a:lnTo>
                    <a:pt x="2731" y="479133"/>
                  </a:lnTo>
                  <a:lnTo>
                    <a:pt x="0" y="43205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solidFill>
                  <a:schemeClr val="accent5">
                    <a:lumMod val="50000"/>
                  </a:schemeClr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58" name="object 29">
              <a:extLst>
                <a:ext uri="{FF2B5EF4-FFF2-40B4-BE49-F238E27FC236}">
                  <a16:creationId xmlns="" xmlns:a16="http://schemas.microsoft.com/office/drawing/2014/main" id="{18469A9D-C644-4DE4-A1AE-E35FA217796A}"/>
                </a:ext>
              </a:extLst>
            </p:cNvPr>
            <p:cNvSpPr txBox="1"/>
            <p:nvPr/>
          </p:nvSpPr>
          <p:spPr>
            <a:xfrm>
              <a:off x="8442541" y="4256120"/>
              <a:ext cx="2678222" cy="530539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184785" marR="5080" indent="-172720">
                <a:lnSpc>
                  <a:spcPts val="1750"/>
                </a:lnSpc>
                <a:spcBef>
                  <a:spcPts val="295"/>
                </a:spcBef>
                <a:buFont typeface="Calibri"/>
                <a:buChar char="•"/>
                <a:tabLst>
                  <a:tab pos="185420" algn="l"/>
                </a:tabLst>
              </a:pPr>
              <a:r>
                <a:rPr sz="2000" b="1" spc="-10" dirty="0">
                  <a:latin typeface="Proxima Nova Rg" panose="02000506030000020004" pitchFamily="50" charset="0"/>
                  <a:cs typeface="Calibri"/>
                </a:rPr>
                <a:t>Com</a:t>
              </a:r>
              <a:r>
                <a:rPr sz="2000" b="1" spc="-15" dirty="0">
                  <a:latin typeface="Proxima Nova Rg" panose="02000506030000020004" pitchFamily="50" charset="0"/>
                  <a:cs typeface="Calibri"/>
                </a:rPr>
                <a:t>p</a:t>
              </a:r>
              <a:r>
                <a:rPr sz="2000" b="1" spc="-5" dirty="0">
                  <a:latin typeface="Proxima Nova Rg" panose="02000506030000020004" pitchFamily="50" charset="0"/>
                  <a:cs typeface="Calibri"/>
                </a:rPr>
                <a:t>o</a:t>
              </a:r>
              <a:r>
                <a:rPr sz="2000" b="1" spc="-10" dirty="0">
                  <a:latin typeface="Proxima Nova Rg" panose="02000506030000020004" pitchFamily="50" charset="0"/>
                  <a:cs typeface="Calibri"/>
                </a:rPr>
                <a:t>ne</a:t>
              </a:r>
              <a:r>
                <a:rPr sz="2000" b="1" spc="-25" dirty="0">
                  <a:latin typeface="Proxima Nova Rg" panose="02000506030000020004" pitchFamily="50" charset="0"/>
                  <a:cs typeface="Calibri"/>
                </a:rPr>
                <a:t>n</a:t>
              </a:r>
              <a:r>
                <a:rPr sz="2000" b="1" spc="-30" dirty="0">
                  <a:latin typeface="Proxima Nova Rg" panose="02000506030000020004" pitchFamily="50" charset="0"/>
                  <a:cs typeface="Calibri"/>
                </a:rPr>
                <a:t>t</a:t>
              </a:r>
              <a:r>
                <a:rPr sz="2000" b="1" spc="-5" dirty="0">
                  <a:latin typeface="Proxima Nova Rg" panose="02000506030000020004" pitchFamily="50" charset="0"/>
                  <a:cs typeface="Calibri"/>
                </a:rPr>
                <a:t>e  1</a:t>
              </a:r>
              <a:endParaRPr sz="2000" b="1" dirty="0">
                <a:latin typeface="Proxima Nova Rg" panose="02000506030000020004" pitchFamily="50" charset="0"/>
                <a:cs typeface="Calibri"/>
              </a:endParaRPr>
            </a:p>
            <a:p>
              <a:pPr marL="184785" indent="-172720">
                <a:spcBef>
                  <a:spcPts val="105"/>
                </a:spcBef>
                <a:buFont typeface="Calibri"/>
                <a:buChar char="•"/>
                <a:tabLst>
                  <a:tab pos="185420" algn="l"/>
                </a:tabLst>
              </a:pPr>
              <a:r>
                <a:rPr sz="2000" b="1" spc="-5" dirty="0">
                  <a:latin typeface="Proxima Nova Rg" panose="02000506030000020004" pitchFamily="50" charset="0"/>
                  <a:cs typeface="Calibri"/>
                </a:rPr>
                <a:t>Principio</a:t>
              </a:r>
              <a:r>
                <a:rPr sz="2000" b="1" spc="-35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sz="2000" b="1" spc="-5" dirty="0">
                  <a:latin typeface="Proxima Nova Rg" panose="02000506030000020004" pitchFamily="50" charset="0"/>
                  <a:cs typeface="Calibri"/>
                </a:rPr>
                <a:t>1</a:t>
              </a:r>
              <a:endParaRPr sz="2000" b="1" dirty="0">
                <a:latin typeface="Proxima Nova Rg" panose="02000506030000020004" pitchFamily="50" charset="0"/>
                <a:cs typeface="Calibri"/>
              </a:endParaRPr>
            </a:p>
          </p:txBody>
        </p:sp>
        <p:sp>
          <p:nvSpPr>
            <p:cNvPr id="60" name="object 19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EF75B6AF-F36F-4A23-9B12-8342581C6DB6}"/>
                </a:ext>
              </a:extLst>
            </p:cNvPr>
            <p:cNvSpPr/>
            <p:nvPr/>
          </p:nvSpPr>
          <p:spPr>
            <a:xfrm>
              <a:off x="6253331" y="3459771"/>
              <a:ext cx="2005353" cy="1098448"/>
            </a:xfrm>
            <a:custGeom>
              <a:avLst/>
              <a:gdLst/>
              <a:ahLst/>
              <a:cxnLst/>
              <a:rect l="l" t="t" r="r" b="b"/>
              <a:pathLst>
                <a:path w="899160" h="864235">
                  <a:moveTo>
                    <a:pt x="449579" y="0"/>
                  </a:moveTo>
                  <a:lnTo>
                    <a:pt x="400595" y="2535"/>
                  </a:lnTo>
                  <a:lnTo>
                    <a:pt x="353137" y="9964"/>
                  </a:lnTo>
                  <a:lnTo>
                    <a:pt x="307482" y="22024"/>
                  </a:lnTo>
                  <a:lnTo>
                    <a:pt x="263902" y="38452"/>
                  </a:lnTo>
                  <a:lnTo>
                    <a:pt x="222673" y="58984"/>
                  </a:lnTo>
                  <a:lnTo>
                    <a:pt x="184068" y="83356"/>
                  </a:lnTo>
                  <a:lnTo>
                    <a:pt x="148363" y="111305"/>
                  </a:lnTo>
                  <a:lnTo>
                    <a:pt x="115830" y="142568"/>
                  </a:lnTo>
                  <a:lnTo>
                    <a:pt x="86746" y="176881"/>
                  </a:lnTo>
                  <a:lnTo>
                    <a:pt x="61383" y="213980"/>
                  </a:lnTo>
                  <a:lnTo>
                    <a:pt x="40016" y="253603"/>
                  </a:lnTo>
                  <a:lnTo>
                    <a:pt x="22920" y="295485"/>
                  </a:lnTo>
                  <a:lnTo>
                    <a:pt x="10369" y="339363"/>
                  </a:lnTo>
                  <a:lnTo>
                    <a:pt x="2638" y="384974"/>
                  </a:lnTo>
                  <a:lnTo>
                    <a:pt x="0" y="432054"/>
                  </a:lnTo>
                  <a:lnTo>
                    <a:pt x="2638" y="479133"/>
                  </a:lnTo>
                  <a:lnTo>
                    <a:pt x="10369" y="524744"/>
                  </a:lnTo>
                  <a:lnTo>
                    <a:pt x="22920" y="568622"/>
                  </a:lnTo>
                  <a:lnTo>
                    <a:pt x="40016" y="610504"/>
                  </a:lnTo>
                  <a:lnTo>
                    <a:pt x="61383" y="650127"/>
                  </a:lnTo>
                  <a:lnTo>
                    <a:pt x="86746" y="687226"/>
                  </a:lnTo>
                  <a:lnTo>
                    <a:pt x="115830" y="721539"/>
                  </a:lnTo>
                  <a:lnTo>
                    <a:pt x="148363" y="752802"/>
                  </a:lnTo>
                  <a:lnTo>
                    <a:pt x="184068" y="780751"/>
                  </a:lnTo>
                  <a:lnTo>
                    <a:pt x="222673" y="805123"/>
                  </a:lnTo>
                  <a:lnTo>
                    <a:pt x="263902" y="825655"/>
                  </a:lnTo>
                  <a:lnTo>
                    <a:pt x="307482" y="842083"/>
                  </a:lnTo>
                  <a:lnTo>
                    <a:pt x="353137" y="854143"/>
                  </a:lnTo>
                  <a:lnTo>
                    <a:pt x="400595" y="861572"/>
                  </a:lnTo>
                  <a:lnTo>
                    <a:pt x="449579" y="864108"/>
                  </a:lnTo>
                  <a:lnTo>
                    <a:pt x="498564" y="861572"/>
                  </a:lnTo>
                  <a:lnTo>
                    <a:pt x="546022" y="854143"/>
                  </a:lnTo>
                  <a:lnTo>
                    <a:pt x="591677" y="842083"/>
                  </a:lnTo>
                  <a:lnTo>
                    <a:pt x="635257" y="825655"/>
                  </a:lnTo>
                  <a:lnTo>
                    <a:pt x="676486" y="805123"/>
                  </a:lnTo>
                  <a:lnTo>
                    <a:pt x="715091" y="780751"/>
                  </a:lnTo>
                  <a:lnTo>
                    <a:pt x="750796" y="752802"/>
                  </a:lnTo>
                  <a:lnTo>
                    <a:pt x="783329" y="721539"/>
                  </a:lnTo>
                  <a:lnTo>
                    <a:pt x="812413" y="687226"/>
                  </a:lnTo>
                  <a:lnTo>
                    <a:pt x="837776" y="650127"/>
                  </a:lnTo>
                  <a:lnTo>
                    <a:pt x="859143" y="610504"/>
                  </a:lnTo>
                  <a:lnTo>
                    <a:pt x="876239" y="568622"/>
                  </a:lnTo>
                  <a:lnTo>
                    <a:pt x="888790" y="524744"/>
                  </a:lnTo>
                  <a:lnTo>
                    <a:pt x="896521" y="479133"/>
                  </a:lnTo>
                  <a:lnTo>
                    <a:pt x="899160" y="432054"/>
                  </a:lnTo>
                  <a:lnTo>
                    <a:pt x="896521" y="384974"/>
                  </a:lnTo>
                  <a:lnTo>
                    <a:pt x="888790" y="339363"/>
                  </a:lnTo>
                  <a:lnTo>
                    <a:pt x="876239" y="295485"/>
                  </a:lnTo>
                  <a:lnTo>
                    <a:pt x="859143" y="253603"/>
                  </a:lnTo>
                  <a:lnTo>
                    <a:pt x="837776" y="213980"/>
                  </a:lnTo>
                  <a:lnTo>
                    <a:pt x="812413" y="176881"/>
                  </a:lnTo>
                  <a:lnTo>
                    <a:pt x="783329" y="142568"/>
                  </a:lnTo>
                  <a:lnTo>
                    <a:pt x="750796" y="111305"/>
                  </a:lnTo>
                  <a:lnTo>
                    <a:pt x="715091" y="83356"/>
                  </a:lnTo>
                  <a:lnTo>
                    <a:pt x="676486" y="58984"/>
                  </a:lnTo>
                  <a:lnTo>
                    <a:pt x="635257" y="38452"/>
                  </a:lnTo>
                  <a:lnTo>
                    <a:pt x="591677" y="22024"/>
                  </a:lnTo>
                  <a:lnTo>
                    <a:pt x="546022" y="9964"/>
                  </a:lnTo>
                  <a:lnTo>
                    <a:pt x="498564" y="2535"/>
                  </a:lnTo>
                  <a:lnTo>
                    <a:pt x="44957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wrap="square" lIns="0" tIns="0" rIns="0" bIns="0" rtlCol="0"/>
            <a:lstStyle/>
            <a:p>
              <a:pPr algn="ctr"/>
              <a:endParaRPr lang="es-ES" sz="2400" b="1" dirty="0">
                <a:latin typeface="Proxima Nova Rg" panose="02000506030000020004" pitchFamily="50" charset="0"/>
              </a:endParaRPr>
            </a:p>
            <a:p>
              <a:pPr algn="ctr"/>
              <a:endParaRPr lang="es-ES" sz="700" b="1" dirty="0">
                <a:latin typeface="Proxima Nova Rg" panose="02000506030000020004" pitchFamily="50" charset="0"/>
              </a:endParaRPr>
            </a:p>
            <a:p>
              <a:pPr algn="ctr"/>
              <a:r>
                <a:rPr lang="es-ES" sz="2400" b="1" dirty="0">
                  <a:latin typeface="Proxima Nova Rg" panose="02000506030000020004" pitchFamily="50" charset="0"/>
                </a:rPr>
                <a:t>MEMICI</a:t>
              </a:r>
              <a:endParaRPr sz="2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61" name="Elipse 60">
              <a:extLst>
                <a:ext uri="{FF2B5EF4-FFF2-40B4-BE49-F238E27FC236}">
                  <a16:creationId xmlns="" xmlns:a16="http://schemas.microsoft.com/office/drawing/2014/main" id="{25D4DFEA-7927-4369-9C0B-74496570B04B}"/>
                </a:ext>
              </a:extLst>
            </p:cNvPr>
            <p:cNvSpPr/>
            <p:nvPr/>
          </p:nvSpPr>
          <p:spPr>
            <a:xfrm>
              <a:off x="6097017" y="3378584"/>
              <a:ext cx="2279604" cy="118425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/>
            </a:p>
          </p:txBody>
        </p:sp>
      </p:grpSp>
    </p:spTree>
    <p:extLst>
      <p:ext uri="{BB962C8B-B14F-4D97-AF65-F5344CB8AC3E}">
        <p14:creationId xmlns:p14="http://schemas.microsoft.com/office/powerpoint/2010/main" val="23417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64074" y="1069340"/>
            <a:ext cx="186372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>
                <a:latin typeface="Proxima Nova Rg" panose="02000506030000020004" pitchFamily="50" charset="0"/>
              </a:rPr>
              <a:t>I.</a:t>
            </a:r>
            <a:r>
              <a:rPr spc="-40" dirty="0">
                <a:latin typeface="Proxima Nova Rg" panose="02000506030000020004" pitchFamily="50" charset="0"/>
              </a:rPr>
              <a:t> </a:t>
            </a:r>
            <a:r>
              <a:rPr spc="-10" dirty="0">
                <a:latin typeface="Proxima Nova Rg" panose="02000506030000020004" pitchFamily="50" charset="0"/>
              </a:rPr>
              <a:t>ANTECEDENTES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41423" y="1143000"/>
            <a:ext cx="11905929" cy="639826"/>
            <a:chOff x="0" y="1526286"/>
            <a:chExt cx="9144762" cy="63982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" name="object 7"/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Proxima Nova Rg" panose="02000506030000020004" pitchFamily="50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642872"/>
              <a:ext cx="9144000" cy="523240"/>
            </a:xfrm>
            <a:custGeom>
              <a:avLst/>
              <a:gdLst/>
              <a:ahLst/>
              <a:cxnLst/>
              <a:rect l="l" t="t" r="r" b="b"/>
              <a:pathLst>
                <a:path w="9144000" h="523239">
                  <a:moveTo>
                    <a:pt x="9144000" y="0"/>
                  </a:moveTo>
                  <a:lnTo>
                    <a:pt x="0" y="0"/>
                  </a:lnTo>
                  <a:lnTo>
                    <a:pt x="0" y="522731"/>
                  </a:lnTo>
                  <a:lnTo>
                    <a:pt x="9144000" y="522731"/>
                  </a:lnTo>
                  <a:lnTo>
                    <a:pt x="91440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3200">
                <a:latin typeface="Proxima Nova Rg" panose="02000506030000020004" pitchFamily="50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62403" y="1297647"/>
            <a:ext cx="1147827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3200" b="1" spc="-5" dirty="0">
                <a:latin typeface="Proxima Nova Rg" panose="02000506030000020004" pitchFamily="50" charset="0"/>
                <a:cs typeface="Calibri"/>
              </a:rPr>
              <a:t>Modelo</a:t>
            </a:r>
            <a:r>
              <a:rPr sz="3200" b="1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20" dirty="0">
                <a:latin typeface="Proxima Nova Rg" panose="02000506030000020004" pitchFamily="50" charset="0"/>
                <a:cs typeface="Calibri"/>
              </a:rPr>
              <a:t>Estatal</a:t>
            </a:r>
            <a:r>
              <a:rPr sz="3200" b="1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5" dirty="0">
                <a:latin typeface="Proxima Nova Rg" panose="02000506030000020004" pitchFamily="50" charset="0"/>
                <a:cs typeface="Calibri"/>
              </a:rPr>
              <a:t>del</a:t>
            </a:r>
            <a:r>
              <a:rPr sz="3200" b="1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15" dirty="0">
                <a:latin typeface="Proxima Nova Rg" panose="02000506030000020004" pitchFamily="50" charset="0"/>
                <a:cs typeface="Calibri"/>
              </a:rPr>
              <a:t>Marco</a:t>
            </a:r>
            <a:r>
              <a:rPr sz="3200" b="1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20" dirty="0">
                <a:latin typeface="Proxima Nova Rg" panose="02000506030000020004" pitchFamily="50" charset="0"/>
                <a:cs typeface="Calibri"/>
              </a:rPr>
              <a:t>Integrado</a:t>
            </a:r>
            <a:r>
              <a:rPr sz="3200" b="1" spc="2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3200" b="1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3200" b="1" spc="-15" dirty="0">
                <a:latin typeface="Proxima Nova Rg" panose="02000506030000020004" pitchFamily="50" charset="0"/>
                <a:cs typeface="Calibri"/>
              </a:rPr>
              <a:t>Control</a:t>
            </a:r>
            <a:r>
              <a:rPr lang="es-ES" sz="3200" b="1" spc="-15" dirty="0">
                <a:latin typeface="Proxima Nova Rg" panose="02000506030000020004" pitchFamily="50" charset="0"/>
                <a:cs typeface="Calibri"/>
              </a:rPr>
              <a:t> Interno</a:t>
            </a:r>
            <a:endParaRPr sz="2800"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EB2AF8B7-A9EE-4DCD-A92D-B068A6D6E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27020A0E-7A65-466F-B564-ADF3D799652B}"/>
              </a:ext>
            </a:extLst>
          </p:cNvPr>
          <p:cNvSpPr txBox="1"/>
          <p:nvPr/>
        </p:nvSpPr>
        <p:spPr>
          <a:xfrm>
            <a:off x="386984" y="2044196"/>
            <a:ext cx="11048999" cy="3896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5"/>
              </a:spcBef>
            </a:pPr>
            <a:r>
              <a:rPr lang="es-ES" sz="2400" dirty="0">
                <a:latin typeface="Proxima Nova Rg" panose="02000506030000020004" pitchFamily="50" charset="0"/>
                <a:cs typeface="Calibri"/>
              </a:rPr>
              <a:t>El</a:t>
            </a:r>
            <a:r>
              <a:rPr lang="es-ES" sz="2400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Estado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a </a:t>
            </a:r>
            <a:r>
              <a:rPr lang="es-ES" sz="2400" spc="-20" dirty="0">
                <a:latin typeface="Proxima Nova Rg" panose="02000506030000020004" pitchFamily="50" charset="0"/>
                <a:cs typeface="Calibri"/>
              </a:rPr>
              <a:t>través</a:t>
            </a:r>
            <a:r>
              <a:rPr lang="es-ES"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de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la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implementación</a:t>
            </a:r>
            <a:r>
              <a:rPr lang="es-ES"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los</a:t>
            </a:r>
            <a:r>
              <a:rPr lang="es-ES" sz="24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Sistemas</a:t>
            </a:r>
            <a:r>
              <a:rPr lang="es-ES"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Control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Interno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Institucional</a:t>
            </a:r>
            <a:r>
              <a:rPr lang="es-ES"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5" dirty="0">
                <a:latin typeface="Proxima Nova Rg" panose="02000506030000020004" pitchFamily="50" charset="0"/>
                <a:cs typeface="Calibri"/>
              </a:rPr>
              <a:t>promueve</a:t>
            </a:r>
            <a:r>
              <a:rPr lang="es-ES" sz="2400" spc="3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acciones </a:t>
            </a:r>
            <a:r>
              <a:rPr lang="es-ES" sz="2400" spc="-15" dirty="0">
                <a:latin typeface="Proxima Nova Rg" panose="02000506030000020004" pitchFamily="50" charset="0"/>
                <a:cs typeface="Calibri"/>
              </a:rPr>
              <a:t>para</a:t>
            </a:r>
            <a:r>
              <a:rPr lang="es-ES"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fortalecer</a:t>
            </a:r>
            <a:r>
              <a:rPr lang="es-ES"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la</a:t>
            </a:r>
            <a:r>
              <a:rPr lang="es-ES" sz="2400" spc="3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integridad </a:t>
            </a:r>
            <a:r>
              <a:rPr lang="es-ES" sz="2400" spc="-44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y</a:t>
            </a:r>
            <a:r>
              <a:rPr lang="es-ES" sz="2400" spc="-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el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combate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 a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la</a:t>
            </a:r>
            <a:r>
              <a:rPr lang="es-ES" sz="24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corrupción.</a:t>
            </a:r>
            <a:endParaRPr lang="es-ES" sz="2400" dirty="0">
              <a:latin typeface="Proxima Nova Rg" panose="02000506030000020004" pitchFamily="50" charset="0"/>
              <a:cs typeface="Calibri"/>
            </a:endParaRPr>
          </a:p>
          <a:p>
            <a:pPr>
              <a:spcBef>
                <a:spcPts val="20"/>
              </a:spcBef>
            </a:pPr>
            <a:endParaRPr lang="es-ES" sz="2400" dirty="0">
              <a:latin typeface="Proxima Nova Rg" panose="02000506030000020004" pitchFamily="50" charset="0"/>
              <a:cs typeface="Calibri"/>
            </a:endParaRPr>
          </a:p>
          <a:p>
            <a:pPr marL="726440" algn="ctr"/>
            <a:r>
              <a:rPr lang="es-ES" sz="2400" b="1" spc="-10" dirty="0">
                <a:latin typeface="Proxima Nova Rg" panose="02000506030000020004" pitchFamily="50" charset="0"/>
                <a:cs typeface="Calibri"/>
              </a:rPr>
              <a:t>COMPONENTE</a:t>
            </a:r>
            <a:r>
              <a:rPr lang="es-ES" sz="2400" b="1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b="1" dirty="0">
                <a:latin typeface="Proxima Nova Rg" panose="02000506030000020004" pitchFamily="50" charset="0"/>
                <a:cs typeface="Calibri"/>
              </a:rPr>
              <a:t>1</a:t>
            </a:r>
            <a:r>
              <a:rPr lang="es-ES" sz="2400" b="1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b="1" dirty="0">
                <a:latin typeface="Proxima Nova Rg" panose="02000506030000020004" pitchFamily="50" charset="0"/>
                <a:cs typeface="Calibri"/>
              </a:rPr>
              <a:t>: </a:t>
            </a:r>
            <a:r>
              <a:rPr lang="es-ES" sz="2400" b="1" spc="-5" dirty="0">
                <a:latin typeface="Proxima Nova Rg" panose="02000506030000020004" pitchFamily="50" charset="0"/>
                <a:cs typeface="Calibri"/>
              </a:rPr>
              <a:t>AMBIENTE DE </a:t>
            </a:r>
            <a:r>
              <a:rPr lang="es-ES" sz="2400" b="1" spc="-10" dirty="0">
                <a:latin typeface="Proxima Nova Rg" panose="02000506030000020004" pitchFamily="50" charset="0"/>
                <a:cs typeface="Calibri"/>
              </a:rPr>
              <a:t>CONTROL</a:t>
            </a:r>
            <a:endParaRPr lang="es-ES" sz="2400" dirty="0">
              <a:latin typeface="Proxima Nova Rg" panose="02000506030000020004" pitchFamily="50" charset="0"/>
              <a:cs typeface="Calibri"/>
            </a:endParaRPr>
          </a:p>
          <a:p>
            <a:pPr marL="1257935" marR="528955" algn="ctr">
              <a:lnSpc>
                <a:spcPct val="114999"/>
              </a:lnSpc>
            </a:pP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Busca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establecer</a:t>
            </a:r>
            <a:r>
              <a:rPr lang="es-ES"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un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ambiente</a:t>
            </a:r>
            <a:r>
              <a:rPr lang="es-ES"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5" dirty="0">
                <a:latin typeface="Proxima Nova Rg" panose="02000506030000020004" pitchFamily="50" charset="0"/>
                <a:cs typeface="Calibri"/>
              </a:rPr>
              <a:t>control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 acorde</a:t>
            </a:r>
            <a:r>
              <a:rPr lang="es-ES"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al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Código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4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5" dirty="0">
                <a:latin typeface="Proxima Nova Rg" panose="02000506030000020004" pitchFamily="50" charset="0"/>
                <a:cs typeface="Calibri"/>
              </a:rPr>
              <a:t>Ética</a:t>
            </a:r>
            <a:r>
              <a:rPr lang="es-ES" sz="24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y </a:t>
            </a:r>
            <a:r>
              <a:rPr lang="es-ES" sz="2400" spc="-39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Conducta</a:t>
            </a:r>
            <a:r>
              <a:rPr lang="es-ES" sz="24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10" dirty="0">
                <a:latin typeface="Proxima Nova Rg" panose="02000506030000020004" pitchFamily="50" charset="0"/>
                <a:cs typeface="Calibri"/>
              </a:rPr>
              <a:t>para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los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servidores</a:t>
            </a:r>
            <a:r>
              <a:rPr lang="es-ES" sz="24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spc="-5" dirty="0">
                <a:latin typeface="Proxima Nova Rg" panose="02000506030000020004" pitchFamily="50" charset="0"/>
                <a:cs typeface="Calibri"/>
              </a:rPr>
              <a:t>públicos</a:t>
            </a:r>
            <a:r>
              <a:rPr lang="es-ES" sz="2400" spc="2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dirty="0">
                <a:latin typeface="Proxima Nova Rg" panose="02000506030000020004" pitchFamily="50" charset="0"/>
                <a:cs typeface="Calibri"/>
              </a:rPr>
              <a:t>.</a:t>
            </a:r>
          </a:p>
          <a:p>
            <a:pPr>
              <a:spcBef>
                <a:spcPts val="35"/>
              </a:spcBef>
            </a:pPr>
            <a:endParaRPr lang="es-ES" sz="2400" dirty="0">
              <a:latin typeface="Proxima Nova Rg" panose="02000506030000020004" pitchFamily="50" charset="0"/>
              <a:cs typeface="Calibri"/>
            </a:endParaRPr>
          </a:p>
          <a:p>
            <a:pPr marL="285750" algn="ctr">
              <a:spcBef>
                <a:spcPts val="5"/>
              </a:spcBef>
            </a:pPr>
            <a:endParaRPr lang="es-ES" sz="2400" b="1" spc="-5" dirty="0">
              <a:solidFill>
                <a:schemeClr val="tx2"/>
              </a:solidFill>
              <a:latin typeface="Proxima Nova Rg" panose="02000506030000020004" pitchFamily="50" charset="0"/>
              <a:cs typeface="Calibri"/>
            </a:endParaRPr>
          </a:p>
          <a:p>
            <a:pPr marL="285750" algn="ctr">
              <a:spcBef>
                <a:spcPts val="5"/>
              </a:spcBef>
            </a:pPr>
            <a:r>
              <a:rPr lang="es-ES" sz="2400" b="1" spc="-5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Principio</a:t>
            </a:r>
            <a:r>
              <a:rPr lang="es-ES" sz="2400" b="1" spc="-60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b="1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1 : </a:t>
            </a:r>
            <a:r>
              <a:rPr lang="es-ES" sz="2400" b="1" spc="-10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Mostrar</a:t>
            </a:r>
            <a:r>
              <a:rPr lang="es-ES" sz="2400" b="1" spc="-25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b="1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Actitud</a:t>
            </a:r>
            <a:r>
              <a:rPr lang="es-ES" sz="2400" b="1" spc="-35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b="1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de </a:t>
            </a:r>
            <a:r>
              <a:rPr lang="es-ES" sz="2400" b="1" spc="-5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Respaldo</a:t>
            </a:r>
            <a:r>
              <a:rPr lang="es-ES" sz="2400" b="1" spc="-30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400" b="1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y</a:t>
            </a:r>
            <a:r>
              <a:rPr lang="es-ES" sz="2400" b="1" spc="-5" dirty="0">
                <a:solidFill>
                  <a:schemeClr val="tx2"/>
                </a:solidFill>
                <a:latin typeface="Proxima Nova Rg" panose="02000506030000020004" pitchFamily="50" charset="0"/>
                <a:cs typeface="Calibri"/>
              </a:rPr>
              <a:t> Compromiso</a:t>
            </a:r>
            <a:endParaRPr lang="es-MX" sz="2400" dirty="0">
              <a:solidFill>
                <a:schemeClr val="tx2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="" xmlns:a16="http://schemas.microsoft.com/office/drawing/2014/main" id="{AC829E60-1EEC-4B38-8A45-4D34AFA9E053}"/>
              </a:ext>
            </a:extLst>
          </p:cNvPr>
          <p:cNvSpPr/>
          <p:nvPr/>
        </p:nvSpPr>
        <p:spPr>
          <a:xfrm>
            <a:off x="5437491" y="4953000"/>
            <a:ext cx="1312799" cy="25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89482" y="1600200"/>
            <a:ext cx="8787588" cy="3243195"/>
          </a:xfrm>
          <a:prstGeom prst="rect">
            <a:avLst/>
          </a:prstGeom>
          <a:noFill/>
        </p:spPr>
        <p:txBody>
          <a:bodyPr vert="horz" wrap="square" lIns="0" tIns="64769" rIns="0" bIns="0" rtlCol="0">
            <a:spAutoFit/>
          </a:bodyPr>
          <a:lstStyle/>
          <a:p>
            <a:pPr marR="155575" algn="l">
              <a:spcBef>
                <a:spcPts val="509"/>
              </a:spcBef>
            </a:pPr>
            <a:r>
              <a:rPr lang="es-ES" sz="440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        </a:t>
            </a:r>
            <a:r>
              <a:rPr sz="400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OBJETIVO</a:t>
            </a:r>
            <a:endParaRPr sz="4400" dirty="0">
              <a:latin typeface="Proxima Nova Rg" panose="02000506030000020004" pitchFamily="50" charset="0"/>
            </a:endParaRPr>
          </a:p>
          <a:p>
            <a:pPr marL="12700" marR="5080" indent="-635" algn="ctr">
              <a:spcBef>
                <a:spcPts val="270"/>
              </a:spcBef>
              <a:tabLst>
                <a:tab pos="5356225" algn="l"/>
              </a:tabLst>
            </a:pPr>
            <a:r>
              <a:rPr lang="es-ES"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  <a:t/>
            </a:r>
            <a:br>
              <a:rPr lang="es-ES"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</a:br>
            <a:r>
              <a:rPr lang="es-ES"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  <a:t>Proporcionar </a:t>
            </a:r>
            <a:r>
              <a:rPr lang="es-MX"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  <a:t>información</a:t>
            </a:r>
            <a:r>
              <a:rPr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  <a:t> </a:t>
            </a:r>
            <a:r>
              <a:rPr lang="es-ES"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  <a:t>sobre las fases del </a:t>
            </a:r>
            <a:r>
              <a:rPr lang="en-US" sz="3200" b="0" spc="-15" dirty="0" err="1">
                <a:solidFill>
                  <a:srgbClr val="000000"/>
                </a:solidFill>
                <a:latin typeface="Proxima Nova Rg" panose="02000506030000020004" pitchFamily="50" charset="0"/>
              </a:rPr>
              <a:t>Programa</a:t>
            </a:r>
            <a:r>
              <a:rPr sz="3200" b="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 </a:t>
            </a:r>
            <a:r>
              <a:rPr lang="es-ES" sz="3200" b="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Estatal </a:t>
            </a:r>
            <a:r>
              <a:rPr sz="3200" b="0" spc="-5" dirty="0">
                <a:solidFill>
                  <a:srgbClr val="000000"/>
                </a:solidFill>
                <a:latin typeface="Proxima Nova Rg" panose="02000506030000020004" pitchFamily="50" charset="0"/>
              </a:rPr>
              <a:t>de </a:t>
            </a:r>
            <a:r>
              <a:rPr lang="es-MX" sz="3200" b="0" spc="-5" dirty="0">
                <a:solidFill>
                  <a:srgbClr val="000000"/>
                </a:solidFill>
                <a:latin typeface="Proxima Nova Rg" panose="02000506030000020004" pitchFamily="50" charset="0"/>
              </a:rPr>
              <a:t>Integridad</a:t>
            </a:r>
            <a:r>
              <a:rPr lang="es-ES" sz="3200" b="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, su impacto en el Modelo Estatal de Control</a:t>
            </a:r>
            <a:r>
              <a:rPr sz="3200" b="0" spc="35" dirty="0">
                <a:solidFill>
                  <a:srgbClr val="000000"/>
                </a:solidFill>
                <a:latin typeface="Proxima Nova Rg" panose="02000506030000020004" pitchFamily="50" charset="0"/>
              </a:rPr>
              <a:t> </a:t>
            </a:r>
            <a:r>
              <a:rPr lang="es-ES" sz="3200" b="0" spc="35" dirty="0">
                <a:solidFill>
                  <a:srgbClr val="000000"/>
                </a:solidFill>
                <a:latin typeface="Proxima Nova Rg" panose="02000506030000020004" pitchFamily="50" charset="0"/>
              </a:rPr>
              <a:t>y aplicación a través de </a:t>
            </a:r>
            <a:r>
              <a:rPr sz="3200" b="0" dirty="0">
                <a:solidFill>
                  <a:srgbClr val="000000"/>
                </a:solidFill>
                <a:latin typeface="Proxima Nova Rg" panose="02000506030000020004" pitchFamily="50" charset="0"/>
              </a:rPr>
              <a:t>los</a:t>
            </a:r>
            <a:r>
              <a:rPr sz="3200" b="0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 </a:t>
            </a:r>
            <a:r>
              <a:rPr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  <a:t>Comités</a:t>
            </a:r>
            <a:r>
              <a:rPr sz="3200" b="0" spc="-25" dirty="0">
                <a:solidFill>
                  <a:srgbClr val="000000"/>
                </a:solidFill>
                <a:latin typeface="Proxima Nova Rg" panose="02000506030000020004" pitchFamily="50" charset="0"/>
              </a:rPr>
              <a:t> </a:t>
            </a:r>
            <a:r>
              <a:rPr sz="3200" b="0" spc="-5" dirty="0">
                <a:solidFill>
                  <a:srgbClr val="000000"/>
                </a:solidFill>
                <a:latin typeface="Proxima Nova Rg" panose="02000506030000020004" pitchFamily="50" charset="0"/>
              </a:rPr>
              <a:t>de </a:t>
            </a:r>
            <a:r>
              <a:rPr sz="3200" b="0" spc="-10" dirty="0">
                <a:solidFill>
                  <a:srgbClr val="000000"/>
                </a:solidFill>
                <a:latin typeface="Proxima Nova Rg" panose="02000506030000020004" pitchFamily="50" charset="0"/>
              </a:rPr>
              <a:t>Ética.</a:t>
            </a:r>
            <a:endParaRPr sz="3200" dirty="0">
              <a:latin typeface="Proxima Nova Rg" panose="02000506030000020004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65425DE-220A-46F0-9546-7EC1E7DE5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67FAC857-E8C9-47AF-923B-F64CD754E24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20CD5519-11DD-4EA1-8C20-4FB55BDD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object 8">
            <a:extLst>
              <a:ext uri="{FF2B5EF4-FFF2-40B4-BE49-F238E27FC236}">
                <a16:creationId xmlns="" xmlns:a16="http://schemas.microsoft.com/office/drawing/2014/main" id="{A12D162A-E915-4872-902C-830F9F74B126}"/>
              </a:ext>
            </a:extLst>
          </p:cNvPr>
          <p:cNvGrpSpPr/>
          <p:nvPr/>
        </p:nvGrpSpPr>
        <p:grpSpPr>
          <a:xfrm>
            <a:off x="1498258" y="2476264"/>
            <a:ext cx="9170035" cy="71755"/>
            <a:chOff x="-12191" y="1513332"/>
            <a:chExt cx="9170035" cy="71755"/>
          </a:xfrm>
        </p:grpSpPr>
        <p:sp>
          <p:nvSpPr>
            <p:cNvPr id="10" name="object 9">
              <a:extLst>
                <a:ext uri="{FF2B5EF4-FFF2-40B4-BE49-F238E27FC236}">
                  <a16:creationId xmlns="" xmlns:a16="http://schemas.microsoft.com/office/drawing/2014/main" id="{4F738DD5-15D4-4B91-9667-DAAB474DFFDC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="" xmlns:a16="http://schemas.microsoft.com/office/drawing/2014/main" id="{88944975-29C7-4A12-8A90-1F530AE2B10C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3BEC9BE6-5649-4230-BF91-E368257601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52831" y="1469151"/>
            <a:ext cx="919241" cy="1020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2B7C234-3AEF-467A-862F-C10239DA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90043"/>
            <a:ext cx="12192000" cy="64415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1A593ACB-EDB8-4E36-B7A5-F9956731347D}"/>
              </a:ext>
            </a:extLst>
          </p:cNvPr>
          <p:cNvSpPr txBox="1"/>
          <p:nvPr/>
        </p:nvSpPr>
        <p:spPr>
          <a:xfrm>
            <a:off x="2133600" y="2209800"/>
            <a:ext cx="8458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>
              <a:spcBef>
                <a:spcPts val="95"/>
              </a:spcBef>
              <a:tabLst>
                <a:tab pos="380365" algn="l"/>
              </a:tabLst>
            </a:pPr>
            <a:r>
              <a:rPr lang="es-E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II. PROGRAMA ESTATAL DE INTEGRIDAD</a:t>
            </a:r>
            <a:endParaRPr lang="es-MX" sz="4400" b="1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F03810DC-3CD4-4DAD-A444-7C86C34E0C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48872" y="2114056"/>
            <a:ext cx="919241" cy="1020067"/>
          </a:xfrm>
          <a:prstGeom prst="rect">
            <a:avLst/>
          </a:prstGeom>
        </p:spPr>
      </p:pic>
      <p:grpSp>
        <p:nvGrpSpPr>
          <p:cNvPr id="6" name="object 8">
            <a:extLst>
              <a:ext uri="{FF2B5EF4-FFF2-40B4-BE49-F238E27FC236}">
                <a16:creationId xmlns="" xmlns:a16="http://schemas.microsoft.com/office/drawing/2014/main" id="{3A31A98C-123A-45A5-BC97-BC16F87140F4}"/>
              </a:ext>
            </a:extLst>
          </p:cNvPr>
          <p:cNvGrpSpPr/>
          <p:nvPr/>
        </p:nvGrpSpPr>
        <p:grpSpPr>
          <a:xfrm>
            <a:off x="1777682" y="3582810"/>
            <a:ext cx="9170035" cy="71755"/>
            <a:chOff x="-12191" y="1513332"/>
            <a:chExt cx="9170035" cy="71755"/>
          </a:xfrm>
        </p:grpSpPr>
        <p:sp>
          <p:nvSpPr>
            <p:cNvPr id="7" name="object 9">
              <a:extLst>
                <a:ext uri="{FF2B5EF4-FFF2-40B4-BE49-F238E27FC236}">
                  <a16:creationId xmlns="" xmlns:a16="http://schemas.microsoft.com/office/drawing/2014/main" id="{3D143106-902B-42E1-8148-D1D833702C76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="" xmlns:a16="http://schemas.microsoft.com/office/drawing/2014/main" id="{BA87E730-1A71-4518-AB57-5CAB37CFAC88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87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E501DF1-49B3-476E-AF5B-8F115F21EAD7}"/>
              </a:ext>
            </a:extLst>
          </p:cNvPr>
          <p:cNvSpPr txBox="1"/>
          <p:nvPr/>
        </p:nvSpPr>
        <p:spPr>
          <a:xfrm>
            <a:off x="609600" y="381000"/>
            <a:ext cx="6019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DINÁMICA</a:t>
            </a:r>
          </a:p>
          <a:p>
            <a:r>
              <a:rPr lang="es-MX" sz="5400" b="1" dirty="0">
                <a:latin typeface="Proxima Nova Rg" panose="02000506030000020004" pitchFamily="50" charset="0"/>
              </a:rPr>
              <a:t>Alguna vez…..?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2B10ACF-88B8-4D77-837D-9DB2BADF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447801"/>
            <a:ext cx="6490423" cy="4343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FEDAE40-6E17-4918-A6A1-8A6B1CDA9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52224" r="75625" b="31102"/>
          <a:stretch/>
        </p:blipFill>
        <p:spPr>
          <a:xfrm>
            <a:off x="990600" y="2256128"/>
            <a:ext cx="3890791" cy="36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A7B8842-A3AE-46E8-85B3-41BBC2D28669}"/>
              </a:ext>
            </a:extLst>
          </p:cNvPr>
          <p:cNvSpPr txBox="1"/>
          <p:nvPr/>
        </p:nvSpPr>
        <p:spPr>
          <a:xfrm>
            <a:off x="449257" y="1536174"/>
            <a:ext cx="622024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Latín: </a:t>
            </a:r>
            <a:r>
              <a:rPr lang="es-MX" sz="3600" b="1" dirty="0" err="1">
                <a:solidFill>
                  <a:srgbClr val="C00000"/>
                </a:solidFill>
                <a:latin typeface="Proxima Nova Rg" panose="02000506030000020004" pitchFamily="50" charset="0"/>
              </a:rPr>
              <a:t>in-tangere</a:t>
            </a:r>
            <a:r>
              <a:rPr lang="es-MX" sz="3600" b="1" dirty="0">
                <a:solidFill>
                  <a:srgbClr val="C00000"/>
                </a:solidFill>
                <a:latin typeface="Proxima Nova Rg" panose="02000506030000020004" pitchFamily="50" charset="0"/>
              </a:rPr>
              <a:t> </a:t>
            </a:r>
          </a:p>
          <a:p>
            <a:pPr algn="just"/>
            <a:r>
              <a:rPr lang="es-MX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significa intocable</a:t>
            </a:r>
          </a:p>
          <a:p>
            <a:pPr algn="just"/>
            <a:endParaRPr lang="es-MX" sz="3600" dirty="0">
              <a:latin typeface="Proxima Nova Rg" panose="02000506030000020004" pitchFamily="50" charset="0"/>
            </a:endParaRPr>
          </a:p>
          <a:p>
            <a:pPr algn="just"/>
            <a:r>
              <a:rPr 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Se refiere a una virtud, a la de</a:t>
            </a:r>
            <a:r>
              <a:rPr lang="es-MX" sz="3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 incorruptibilidad </a:t>
            </a:r>
            <a:r>
              <a:rPr 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</a:rPr>
              <a:t>y al estado de mantenerse intacto. </a:t>
            </a:r>
          </a:p>
        </p:txBody>
      </p:sp>
      <p:pic>
        <p:nvPicPr>
          <p:cNvPr id="3" name="Picture 2" descr="Resultado de imagen para imagen de integridad">
            <a:extLst>
              <a:ext uri="{FF2B5EF4-FFF2-40B4-BE49-F238E27FC236}">
                <a16:creationId xmlns="" xmlns:a16="http://schemas.microsoft.com/office/drawing/2014/main" id="{35F5036E-70F1-4EA2-A361-DA065B3F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5001048" cy="49122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90EC81E-D171-455A-9550-9F029B15A513}"/>
              </a:ext>
            </a:extLst>
          </p:cNvPr>
          <p:cNvSpPr txBox="1"/>
          <p:nvPr/>
        </p:nvSpPr>
        <p:spPr>
          <a:xfrm>
            <a:off x="429204" y="428308"/>
            <a:ext cx="6098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INTEGRIDAD</a:t>
            </a:r>
          </a:p>
        </p:txBody>
      </p:sp>
    </p:spTree>
    <p:extLst>
      <p:ext uri="{BB962C8B-B14F-4D97-AF65-F5344CB8AC3E}">
        <p14:creationId xmlns:p14="http://schemas.microsoft.com/office/powerpoint/2010/main" val="12273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-68327" y="1635540"/>
            <a:ext cx="6874489" cy="2142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</a:pPr>
            <a:r>
              <a:rPr lang="es-ES" sz="2400" spc="-20" dirty="0">
                <a:latin typeface="Proxima Nova Rg" panose="02000506030000020004" pitchFamily="50" charset="0"/>
                <a:cs typeface="Calibri Light"/>
              </a:rPr>
              <a:t>Sistema articulado de acciones encaminadas a promover la integridad en las instituciones de la Administración Pública Estatal, en todos los procesos y en cada uno de los niveles.</a:t>
            </a:r>
            <a:endParaRPr sz="2400" dirty="0">
              <a:latin typeface="Proxima Nova Rg" panose="02000506030000020004" pitchFamily="50" charset="0"/>
              <a:cs typeface="Calibri Light"/>
            </a:endParaRPr>
          </a:p>
          <a:p>
            <a:pPr algn="ctr">
              <a:spcBef>
                <a:spcPts val="40"/>
              </a:spcBef>
            </a:pPr>
            <a:endParaRPr sz="2800" dirty="0">
              <a:latin typeface="Proxima Nova Rg" panose="02000506030000020004" pitchFamily="50" charset="0"/>
              <a:cs typeface="Calibri Ligh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2B7C234-3AEF-467A-862F-C10239DAE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07"/>
          <a:stretch/>
        </p:blipFill>
        <p:spPr>
          <a:xfrm>
            <a:off x="0" y="6290043"/>
            <a:ext cx="12192000" cy="644157"/>
          </a:xfrm>
          <a:prstGeom prst="rect">
            <a:avLst/>
          </a:prstGeom>
        </p:spPr>
      </p:pic>
      <p:pic>
        <p:nvPicPr>
          <p:cNvPr id="14" name="Imagen 13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04E4A3B0-CF12-4A07-987F-47364ADE694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06148" y="187664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552D43F-847C-4A1D-AFBE-AF9926CD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467" y="154189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6AEAA604-ED4E-45FC-B138-5644C4269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617" y="1635540"/>
            <a:ext cx="4512903" cy="3393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B0AC3C6F-FBCA-4765-8974-73F7D132A906}"/>
              </a:ext>
            </a:extLst>
          </p:cNvPr>
          <p:cNvSpPr txBox="1"/>
          <p:nvPr/>
        </p:nvSpPr>
        <p:spPr>
          <a:xfrm>
            <a:off x="676328" y="4662931"/>
            <a:ext cx="6098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roxima Nova Rg" panose="02000506030000020004" pitchFamily="50" charset="0"/>
              </a:rPr>
              <a:t>CAMBIO DE ACTITUD EN LOS SERVIDORES PÚBLICOS</a:t>
            </a:r>
            <a:endParaRPr lang="es-MX" sz="320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Flecha: a la derecha con bandas 26">
            <a:extLst>
              <a:ext uri="{FF2B5EF4-FFF2-40B4-BE49-F238E27FC236}">
                <a16:creationId xmlns="" xmlns:a16="http://schemas.microsoft.com/office/drawing/2014/main" id="{4B8BC9EC-3B26-4A56-8B50-C5F433E5D4DE}"/>
              </a:ext>
            </a:extLst>
          </p:cNvPr>
          <p:cNvSpPr/>
          <p:nvPr/>
        </p:nvSpPr>
        <p:spPr>
          <a:xfrm rot="5400000">
            <a:off x="2987229" y="2953857"/>
            <a:ext cx="830453" cy="2133600"/>
          </a:xfrm>
          <a:prstGeom prst="stripedRightArrow">
            <a:avLst/>
          </a:prstGeom>
          <a:solidFill>
            <a:schemeClr val="tx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D3F1EC6-22E7-4569-A3E3-8E161BEAAB31}"/>
              </a:ext>
            </a:extLst>
          </p:cNvPr>
          <p:cNvSpPr txBox="1"/>
          <p:nvPr/>
        </p:nvSpPr>
        <p:spPr>
          <a:xfrm>
            <a:off x="676328" y="284750"/>
            <a:ext cx="6098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latin typeface="Proxima Nova Rg" panose="02000506030000020004" pitchFamily="50" charset="0"/>
              </a:rPr>
              <a:t>PROGRAMA ESTATAL DE INTEGRIDAD</a:t>
            </a:r>
            <a:endParaRPr lang="es-MX" sz="3200" b="1" dirty="0">
              <a:ln w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4D9799E-DD5D-4221-A1FD-251065BF60D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4ACFE26A-9894-4B71-AA64-3AB8F1E39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920139"/>
              </p:ext>
            </p:extLst>
          </p:nvPr>
        </p:nvGraphicFramePr>
        <p:xfrm>
          <a:off x="0" y="895464"/>
          <a:ext cx="11828928" cy="569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7604999-0A4A-4E68-98F6-5CDD84FE07E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E856FAF-E73B-4487-A976-4FC6C9CE0967}"/>
              </a:ext>
            </a:extLst>
          </p:cNvPr>
          <p:cNvSpPr txBox="1"/>
          <p:nvPr/>
        </p:nvSpPr>
        <p:spPr>
          <a:xfrm>
            <a:off x="1282313" y="344269"/>
            <a:ext cx="5729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FASES</a:t>
            </a:r>
            <a:endParaRPr lang="es-MX" sz="3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84EF4CA-5C5F-4C1E-8381-D7209FE60E53}"/>
              </a:ext>
            </a:extLst>
          </p:cNvPr>
          <p:cNvSpPr txBox="1"/>
          <p:nvPr/>
        </p:nvSpPr>
        <p:spPr>
          <a:xfrm rot="19230965">
            <a:off x="5901988" y="4590665"/>
            <a:ext cx="2514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Proxima Nova Rg" panose="02000506030000020004" pitchFamily="50" charset="0"/>
              </a:rPr>
              <a:t>CONCIENTIZACIÓN E </a:t>
            </a:r>
          </a:p>
          <a:p>
            <a:r>
              <a:rPr lang="es-ES" b="1" dirty="0">
                <a:latin typeface="Proxima Nova Rg" panose="02000506030000020004" pitchFamily="50" charset="0"/>
              </a:rPr>
              <a:t>IMPLEMENTACIÓN</a:t>
            </a:r>
            <a:endParaRPr lang="es-MX" b="1" dirty="0">
              <a:latin typeface="Proxima Nova Rg" panose="02000506030000020004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37BF2C5-570B-425C-9650-B49A30333E8F}"/>
              </a:ext>
            </a:extLst>
          </p:cNvPr>
          <p:cNvSpPr txBox="1"/>
          <p:nvPr/>
        </p:nvSpPr>
        <p:spPr>
          <a:xfrm rot="2762310">
            <a:off x="3714800" y="4758259"/>
            <a:ext cx="2085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EVALUACIÓN</a:t>
            </a:r>
            <a:endParaRPr lang="es-MX" sz="2000" b="1" dirty="0">
              <a:latin typeface="Proxima Nova Rg" panose="02000506030000020004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7E49B27-FB7F-43E0-8F75-D275EEA7F7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5" b="89150" l="20539" r="76880">
                        <a14:foregroundMark x1="57015" y1="17009" x2="57015" y2="17009"/>
                        <a14:foregroundMark x1="50954" y1="6598" x2="50954" y2="6598"/>
                        <a14:foregroundMark x1="45230" y1="6305" x2="45230" y2="6305"/>
                        <a14:foregroundMark x1="20539" y1="71994" x2="20539" y2="71994"/>
                        <a14:foregroundMark x1="20651" y1="65396" x2="20651" y2="65396"/>
                        <a14:foregroundMark x1="23569" y1="68035" x2="23569" y2="68035"/>
                        <a14:foregroundMark x1="23120" y1="61730" x2="23120" y2="61730"/>
                        <a14:foregroundMark x1="25253" y1="67889" x2="25253" y2="67889"/>
                        <a14:foregroundMark x1="23681" y1="62610" x2="23681" y2="62610"/>
                        <a14:foregroundMark x1="28620" y1="69501" x2="28620" y2="69501"/>
                        <a14:foregroundMark x1="31650" y1="69062" x2="31650" y2="69062"/>
                        <a14:foregroundMark x1="35802" y1="64663" x2="35802" y2="64663"/>
                        <a14:foregroundMark x1="41526" y1="64370" x2="41526" y2="64370"/>
                        <a14:foregroundMark x1="52413" y1="63636" x2="52413" y2="63636"/>
                        <a14:foregroundMark x1="58361" y1="64663" x2="58361" y2="64663"/>
                        <a14:foregroundMark x1="67789" y1="64076" x2="67789" y2="64076"/>
                        <a14:foregroundMark x1="76880" y1="64663" x2="76880" y2="64663"/>
                        <a14:foregroundMark x1="73962" y1="79912" x2="73962" y2="79912"/>
                        <a14:foregroundMark x1="66105" y1="79472" x2="66105" y2="79472"/>
                        <a14:foregroundMark x1="55107" y1="79765" x2="55107" y2="79765"/>
                        <a14:foregroundMark x1="25589" y1="80499" x2="25589" y2="80499"/>
                        <a14:foregroundMark x1="27273" y1="79472" x2="27273" y2="79472"/>
                        <a14:foregroundMark x1="36027" y1="79179" x2="36027" y2="79179"/>
                        <a14:foregroundMark x1="36027" y1="78006" x2="36027" y2="78006"/>
                        <a14:foregroundMark x1="36027" y1="78006" x2="36027" y2="78006"/>
                        <a14:foregroundMark x1="39843" y1="80205" x2="39843" y2="80205"/>
                        <a14:foregroundMark x1="43547" y1="79179" x2="43547" y2="79179"/>
                        <a14:foregroundMark x1="42200" y1="78886" x2="42200" y2="78886"/>
                        <a14:foregroundMark x1="42761" y1="82405" x2="42761" y2="82405"/>
                        <a14:foregroundMark x1="30864" y1="82845" x2="30864" y2="82845"/>
                        <a14:foregroundMark x1="30864" y1="82845" x2="30864" y2="82845"/>
                        <a14:foregroundMark x1="36027" y1="89150" x2="36027" y2="8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7" t="1050" r="33588" b="40284"/>
          <a:stretch/>
        </p:blipFill>
        <p:spPr>
          <a:xfrm>
            <a:off x="4708534" y="2049196"/>
            <a:ext cx="2253785" cy="28179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461132C-B4D7-4241-BC88-CD308F495E10}"/>
              </a:ext>
            </a:extLst>
          </p:cNvPr>
          <p:cNvSpPr txBox="1"/>
          <p:nvPr/>
        </p:nvSpPr>
        <p:spPr>
          <a:xfrm rot="18694229">
            <a:off x="3738085" y="2128620"/>
            <a:ext cx="1667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NORMATIVA</a:t>
            </a:r>
            <a:endParaRPr lang="es-MX" sz="2000" b="1" dirty="0">
              <a:latin typeface="Proxima Nova Rg" panose="02000506030000020004" pitchFamily="50" charset="0"/>
            </a:endParaRPr>
          </a:p>
          <a:p>
            <a:endParaRPr lang="es-MX" sz="2000" b="1" dirty="0">
              <a:latin typeface="Proxima Nova Rg" panose="02000506030000020004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3538851D-B7F5-4D95-8233-B06D0F4E6E77}"/>
              </a:ext>
            </a:extLst>
          </p:cNvPr>
          <p:cNvSpPr txBox="1"/>
          <p:nvPr/>
        </p:nvSpPr>
        <p:spPr>
          <a:xfrm rot="2671834">
            <a:off x="5558971" y="3837597"/>
            <a:ext cx="626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000" b="1" dirty="0">
                <a:latin typeface="Proxima Nova Rg" panose="02000506030000020004" pitchFamily="50" charset="0"/>
              </a:rPr>
              <a:t>ESTRUCTURA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FD71222-8EF9-40E5-97BB-76FEAC04386A}"/>
              </a:ext>
            </a:extLst>
          </p:cNvPr>
          <p:cNvSpPr txBox="1"/>
          <p:nvPr/>
        </p:nvSpPr>
        <p:spPr>
          <a:xfrm flipH="1">
            <a:off x="10888498" y="130993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C238CBF-908F-4511-8B12-93EBE95EE92B}"/>
              </a:ext>
            </a:extLst>
          </p:cNvPr>
          <p:cNvSpPr txBox="1"/>
          <p:nvPr/>
        </p:nvSpPr>
        <p:spPr>
          <a:xfrm flipH="1">
            <a:off x="617083" y="1269879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B1F0A78-8E61-4005-A595-9005EAE23B16}"/>
              </a:ext>
            </a:extLst>
          </p:cNvPr>
          <p:cNvSpPr txBox="1"/>
          <p:nvPr/>
        </p:nvSpPr>
        <p:spPr>
          <a:xfrm flipH="1">
            <a:off x="10684270" y="401651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III.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C64E4CBA-75E6-429E-9216-97C5C72AB901}"/>
              </a:ext>
            </a:extLst>
          </p:cNvPr>
          <p:cNvSpPr txBox="1"/>
          <p:nvPr/>
        </p:nvSpPr>
        <p:spPr>
          <a:xfrm flipH="1">
            <a:off x="528449" y="3906606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IV. </a:t>
            </a:r>
          </a:p>
        </p:txBody>
      </p:sp>
    </p:spTree>
    <p:extLst>
      <p:ext uri="{BB962C8B-B14F-4D97-AF65-F5344CB8AC3E}">
        <p14:creationId xmlns:p14="http://schemas.microsoft.com/office/powerpoint/2010/main" val="8865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CD7AB3B4-5E37-4B08-A24F-4B83B149F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077663"/>
              </p:ext>
            </p:extLst>
          </p:nvPr>
        </p:nvGraphicFramePr>
        <p:xfrm>
          <a:off x="144876" y="1162639"/>
          <a:ext cx="1888057" cy="4254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CEA2B7B9-0C54-4A4A-BEE4-6680E3BB7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28292"/>
              </p:ext>
            </p:extLst>
          </p:nvPr>
        </p:nvGraphicFramePr>
        <p:xfrm>
          <a:off x="4343400" y="1162639"/>
          <a:ext cx="3962400" cy="486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236AF96-2717-4226-9C6F-404961490653}"/>
              </a:ext>
            </a:extLst>
          </p:cNvPr>
          <p:cNvSpPr txBox="1"/>
          <p:nvPr/>
        </p:nvSpPr>
        <p:spPr>
          <a:xfrm rot="16200000">
            <a:off x="-534306" y="3075058"/>
            <a:ext cx="442659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   NORMATIVA</a:t>
            </a:r>
            <a:endParaRPr lang="es-MX" sz="4000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4A8E63E-61A2-4F91-AAA1-92592611C06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1219368" y="4521588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7CDD7A47-4A71-4736-9922-09285506F9E4}"/>
              </a:ext>
            </a:extLst>
          </p:cNvPr>
          <p:cNvGrpSpPr/>
          <p:nvPr/>
        </p:nvGrpSpPr>
        <p:grpSpPr>
          <a:xfrm>
            <a:off x="462262" y="299504"/>
            <a:ext cx="3500138" cy="885600"/>
            <a:chOff x="141659" y="14436"/>
            <a:chExt cx="1983235" cy="88560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="" xmlns:a16="http://schemas.microsoft.com/office/drawing/2014/main" id="{F865CADB-A79F-4D53-B2EA-AED2FCFC1F99}"/>
                </a:ext>
              </a:extLst>
            </p:cNvPr>
            <p:cNvSpPr/>
            <p:nvPr/>
          </p:nvSpPr>
          <p:spPr>
            <a:xfrm>
              <a:off x="141659" y="14436"/>
              <a:ext cx="1983235" cy="8856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="" xmlns:a16="http://schemas.microsoft.com/office/drawing/2014/main" id="{C5592427-2B36-454A-9471-7A15A4073173}"/>
                </a:ext>
              </a:extLst>
            </p:cNvPr>
            <p:cNvSpPr txBox="1"/>
            <p:nvPr/>
          </p:nvSpPr>
          <p:spPr>
            <a:xfrm>
              <a:off x="184890" y="57667"/>
              <a:ext cx="1896773" cy="799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962" tIns="0" rIns="74962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3200" b="0" kern="1200" dirty="0">
                <a:latin typeface="Proxima Nova Rg" panose="02000506030000020004" pitchFamily="50" charset="0"/>
              </a:endParaRP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200" b="0" kern="1200" dirty="0">
                  <a:latin typeface="Proxima Nova Rg" panose="02000506030000020004" pitchFamily="50" charset="0"/>
                </a:rPr>
                <a:t>Código de Ética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3200" b="0" kern="1200" dirty="0">
                <a:latin typeface="Proxima Nova Rg" panose="02000506030000020004" pitchFamily="50" charset="0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2448FA1-11B9-4F03-97FE-13A784D83107}"/>
              </a:ext>
            </a:extLst>
          </p:cNvPr>
          <p:cNvSpPr txBox="1"/>
          <p:nvPr/>
        </p:nvSpPr>
        <p:spPr>
          <a:xfrm>
            <a:off x="1828800" y="19050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CFBE0801-D1F8-4569-BF3D-EC00FA1D91FA}"/>
              </a:ext>
            </a:extLst>
          </p:cNvPr>
          <p:cNvSpPr txBox="1"/>
          <p:nvPr/>
        </p:nvSpPr>
        <p:spPr>
          <a:xfrm>
            <a:off x="1828800" y="6418392"/>
            <a:ext cx="81159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2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="" xmlns:a16="http://schemas.microsoft.com/office/drawing/2014/main" id="{E33369F5-190A-484F-B4AE-6B96025F0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69268"/>
              </p:ext>
            </p:extLst>
          </p:nvPr>
        </p:nvGraphicFramePr>
        <p:xfrm>
          <a:off x="5356889" y="1189201"/>
          <a:ext cx="6385139" cy="4817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5FF2642E-3450-4C90-8717-72471FB7DF87}"/>
              </a:ext>
            </a:extLst>
          </p:cNvPr>
          <p:cNvSpPr txBox="1"/>
          <p:nvPr/>
        </p:nvSpPr>
        <p:spPr>
          <a:xfrm>
            <a:off x="484385" y="1819633"/>
            <a:ext cx="49491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/>
              <a:t>OBJETO</a:t>
            </a:r>
          </a:p>
          <a:p>
            <a:pPr algn="ctr"/>
            <a:r>
              <a:rPr lang="es-MX" sz="2800" dirty="0"/>
              <a:t>Generar una cultura de principios y valores institucionales que fortalezcan al buen cumplimiento</a:t>
            </a:r>
          </a:p>
          <a:p>
            <a:pPr algn="ctr"/>
            <a:r>
              <a:rPr lang="es-MX" sz="2800" dirty="0"/>
              <a:t>del quehacer gubernamental.</a:t>
            </a:r>
          </a:p>
        </p:txBody>
      </p:sp>
    </p:spTree>
    <p:extLst>
      <p:ext uri="{BB962C8B-B14F-4D97-AF65-F5344CB8AC3E}">
        <p14:creationId xmlns:p14="http://schemas.microsoft.com/office/powerpoint/2010/main" val="24552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CD7AB3B4-5E37-4B08-A24F-4B83B149F036}"/>
              </a:ext>
            </a:extLst>
          </p:cNvPr>
          <p:cNvGraphicFramePr/>
          <p:nvPr/>
        </p:nvGraphicFramePr>
        <p:xfrm>
          <a:off x="144876" y="1162639"/>
          <a:ext cx="1888057" cy="4254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3469F381-4057-4653-BC8E-ED87FCFD3527}"/>
              </a:ext>
            </a:extLst>
          </p:cNvPr>
          <p:cNvGrpSpPr/>
          <p:nvPr/>
        </p:nvGrpSpPr>
        <p:grpSpPr>
          <a:xfrm>
            <a:off x="1151578" y="990600"/>
            <a:ext cx="10752723" cy="5308129"/>
            <a:chOff x="3248717" y="1297823"/>
            <a:chExt cx="6893307" cy="3230229"/>
          </a:xfrm>
        </p:grpSpPr>
        <p:graphicFrame>
          <p:nvGraphicFramePr>
            <p:cNvPr id="6" name="Diagrama 5">
              <a:extLst>
                <a:ext uri="{FF2B5EF4-FFF2-40B4-BE49-F238E27FC236}">
                  <a16:creationId xmlns="" xmlns:a16="http://schemas.microsoft.com/office/drawing/2014/main" id="{CEA2B7B9-0C54-4A4A-BEE4-6680E3BB706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36148374"/>
                </p:ext>
              </p:extLst>
            </p:nvPr>
          </p:nvGraphicFramePr>
          <p:xfrm>
            <a:off x="3248717" y="2492201"/>
            <a:ext cx="2022010" cy="9850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7" name="CuadroTexto 6">
              <a:extLst>
                <a:ext uri="{FF2B5EF4-FFF2-40B4-BE49-F238E27FC236}">
                  <a16:creationId xmlns="" xmlns:a16="http://schemas.microsoft.com/office/drawing/2014/main" id="{9E7C787D-48ED-4CA8-BA41-364BE19BABA6}"/>
                </a:ext>
              </a:extLst>
            </p:cNvPr>
            <p:cNvSpPr txBox="1"/>
            <p:nvPr/>
          </p:nvSpPr>
          <p:spPr>
            <a:xfrm>
              <a:off x="7959393" y="1429738"/>
              <a:ext cx="1090314" cy="26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latin typeface="Proxima Nova Rg" panose="02000506030000020004" pitchFamily="50" charset="0"/>
                </a:rPr>
                <a:t>VALORES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="" xmlns:a16="http://schemas.microsoft.com/office/drawing/2014/main" id="{BB275E30-9693-4D0F-A565-45796A5E0070}"/>
                </a:ext>
              </a:extLst>
            </p:cNvPr>
            <p:cNvGrpSpPr/>
            <p:nvPr/>
          </p:nvGrpSpPr>
          <p:grpSpPr>
            <a:xfrm>
              <a:off x="5725118" y="1297823"/>
              <a:ext cx="3962515" cy="3230229"/>
              <a:chOff x="6389342" y="-194801"/>
              <a:chExt cx="3962515" cy="3230229"/>
            </a:xfrm>
          </p:grpSpPr>
          <p:graphicFrame>
            <p:nvGraphicFramePr>
              <p:cNvPr id="16" name="Diagrama 15">
                <a:extLst>
                  <a:ext uri="{FF2B5EF4-FFF2-40B4-BE49-F238E27FC236}">
                    <a16:creationId xmlns="" xmlns:a16="http://schemas.microsoft.com/office/drawing/2014/main" id="{567AEB46-F57B-4B52-8FAF-28EAD7B49280}"/>
                  </a:ext>
                </a:extLst>
              </p:cNvPr>
              <p:cNvGraphicFramePr/>
              <p:nvPr/>
            </p:nvGraphicFramePr>
            <p:xfrm>
              <a:off x="6389342" y="16324"/>
              <a:ext cx="2023259" cy="288255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sp>
            <p:nvSpPr>
              <p:cNvPr id="17" name="CuadroTexto 16">
                <a:extLst>
                  <a:ext uri="{FF2B5EF4-FFF2-40B4-BE49-F238E27FC236}">
                    <a16:creationId xmlns="" xmlns:a16="http://schemas.microsoft.com/office/drawing/2014/main" id="{807026EF-C150-44C1-885E-629930133A5B}"/>
                  </a:ext>
                </a:extLst>
              </p:cNvPr>
              <p:cNvSpPr txBox="1"/>
              <p:nvPr/>
            </p:nvSpPr>
            <p:spPr>
              <a:xfrm>
                <a:off x="6583332" y="-194801"/>
                <a:ext cx="1281166" cy="29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b="1" dirty="0">
                    <a:latin typeface="Proxima Nova Rg" panose="02000506030000020004" pitchFamily="50" charset="0"/>
                  </a:rPr>
                  <a:t>PRINCIPIOS</a:t>
                </a:r>
              </a:p>
            </p:txBody>
          </p:sp>
          <p:graphicFrame>
            <p:nvGraphicFramePr>
              <p:cNvPr id="18" name="Diagrama 17">
                <a:extLst>
                  <a:ext uri="{FF2B5EF4-FFF2-40B4-BE49-F238E27FC236}">
                    <a16:creationId xmlns="" xmlns:a16="http://schemas.microsoft.com/office/drawing/2014/main" id="{006CA342-F74A-4C11-87CB-4FA55865E48B}"/>
                  </a:ext>
                </a:extLst>
              </p:cNvPr>
              <p:cNvGraphicFramePr/>
              <p:nvPr/>
            </p:nvGraphicFramePr>
            <p:xfrm>
              <a:off x="8542605" y="152869"/>
              <a:ext cx="1809252" cy="288255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</p:grpSp>
        <p:sp>
          <p:nvSpPr>
            <p:cNvPr id="13" name="Llaves 12">
              <a:extLst>
                <a:ext uri="{FF2B5EF4-FFF2-40B4-BE49-F238E27FC236}">
                  <a16:creationId xmlns="" xmlns:a16="http://schemas.microsoft.com/office/drawing/2014/main" id="{BD2816D9-50B0-4AEC-A600-DFA17FBFB6D5}"/>
                </a:ext>
              </a:extLst>
            </p:cNvPr>
            <p:cNvSpPr/>
            <p:nvPr/>
          </p:nvSpPr>
          <p:spPr>
            <a:xfrm>
              <a:off x="5183815" y="1341789"/>
              <a:ext cx="4958209" cy="3056550"/>
            </a:xfrm>
            <a:prstGeom prst="bracePair">
              <a:avLst/>
            </a:prstGeom>
            <a:ln w="38100">
              <a:solidFill>
                <a:srgbClr val="7EC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3200">
                <a:ln>
                  <a:solidFill>
                    <a:schemeClr val="accent2"/>
                  </a:solidFill>
                </a:ln>
                <a:latin typeface="Proxima Nova Rg" panose="02000506030000020004" pitchFamily="50" charset="0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236AF96-2717-4226-9C6F-404961490653}"/>
              </a:ext>
            </a:extLst>
          </p:cNvPr>
          <p:cNvSpPr txBox="1"/>
          <p:nvPr/>
        </p:nvSpPr>
        <p:spPr>
          <a:xfrm rot="16200000">
            <a:off x="-1732757" y="2697553"/>
            <a:ext cx="442659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   NORMATIVA</a:t>
            </a:r>
            <a:endParaRPr lang="es-MX" sz="4000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4A8E63E-61A2-4F91-AAA1-92592611C063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20917" y="4144083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2448FA1-11B9-4F03-97FE-13A784D83107}"/>
              </a:ext>
            </a:extLst>
          </p:cNvPr>
          <p:cNvSpPr txBox="1"/>
          <p:nvPr/>
        </p:nvSpPr>
        <p:spPr>
          <a:xfrm>
            <a:off x="1828800" y="19050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CFBE0801-D1F8-4569-BF3D-EC00FA1D91FA}"/>
              </a:ext>
            </a:extLst>
          </p:cNvPr>
          <p:cNvSpPr txBox="1"/>
          <p:nvPr/>
        </p:nvSpPr>
        <p:spPr>
          <a:xfrm>
            <a:off x="1828800" y="6418392"/>
            <a:ext cx="81159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3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="" xmlns:a16="http://schemas.microsoft.com/office/drawing/2014/main" id="{E33369F5-190A-484F-B4AE-6B96025F0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410230"/>
              </p:ext>
            </p:extLst>
          </p:nvPr>
        </p:nvGraphicFramePr>
        <p:xfrm>
          <a:off x="6096000" y="1189201"/>
          <a:ext cx="5463511" cy="4817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5FF2642E-3450-4C90-8717-72471FB7DF87}"/>
              </a:ext>
            </a:extLst>
          </p:cNvPr>
          <p:cNvSpPr txBox="1"/>
          <p:nvPr/>
        </p:nvSpPr>
        <p:spPr>
          <a:xfrm>
            <a:off x="331656" y="1582995"/>
            <a:ext cx="473039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/>
              <a:t>OBJETO</a:t>
            </a:r>
          </a:p>
          <a:p>
            <a:pPr algn="ctr"/>
            <a:r>
              <a:rPr lang="es-MX" sz="2800" dirty="0"/>
              <a:t>Regir la conducta de los servidores públicos, el servicio de dependencias y entidades, que constituyen una guía para identificar las acciones que pudieran vulnerar lo previsto en ellas.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E65B6B08-92BC-455A-9568-859454C4461E}"/>
              </a:ext>
            </a:extLst>
          </p:cNvPr>
          <p:cNvGrpSpPr/>
          <p:nvPr/>
        </p:nvGrpSpPr>
        <p:grpSpPr>
          <a:xfrm>
            <a:off x="641428" y="381816"/>
            <a:ext cx="4110849" cy="995203"/>
            <a:chOff x="141659" y="1375236"/>
            <a:chExt cx="1983235" cy="885600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="" xmlns:a16="http://schemas.microsoft.com/office/drawing/2014/main" id="{EEA5B20E-797B-4BA1-A28A-41AB394566D4}"/>
                </a:ext>
              </a:extLst>
            </p:cNvPr>
            <p:cNvSpPr/>
            <p:nvPr/>
          </p:nvSpPr>
          <p:spPr>
            <a:xfrm>
              <a:off x="141659" y="1375236"/>
              <a:ext cx="1983235" cy="8856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1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: esquinas redondeadas 4">
              <a:extLst>
                <a:ext uri="{FF2B5EF4-FFF2-40B4-BE49-F238E27FC236}">
                  <a16:creationId xmlns="" xmlns:a16="http://schemas.microsoft.com/office/drawing/2014/main" id="{817BF274-240B-446E-86AE-3352A25B87FF}"/>
                </a:ext>
              </a:extLst>
            </p:cNvPr>
            <p:cNvSpPr txBox="1"/>
            <p:nvPr/>
          </p:nvSpPr>
          <p:spPr>
            <a:xfrm>
              <a:off x="184890" y="1418467"/>
              <a:ext cx="1896773" cy="799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962" tIns="0" rIns="74962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200" kern="1200" dirty="0">
                  <a:latin typeface="Proxima Nova Rg" panose="02000506030000020004" pitchFamily="50" charset="0"/>
                </a:rPr>
                <a:t>Reglas de Integridad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44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5E54C37F-A0E3-41F8-8528-9B2D7D40A5A5}"/>
              </a:ext>
            </a:extLst>
          </p:cNvPr>
          <p:cNvSpPr txBox="1"/>
          <p:nvPr/>
        </p:nvSpPr>
        <p:spPr>
          <a:xfrm>
            <a:off x="230574" y="1828800"/>
            <a:ext cx="4455725" cy="2150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9705"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servidor público que desempeña un empleo, cargo, comisión o función, conduce su actuación conforme a la responsabilidad conferida, en apego al cumplimiento de la normatividad regulatoria aplicable y con una clara orientación al interés público.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2B84D908-8E76-44B3-81D5-A94E7B87F66A}"/>
              </a:ext>
            </a:extLst>
          </p:cNvPr>
          <p:cNvSpPr txBox="1"/>
          <p:nvPr/>
        </p:nvSpPr>
        <p:spPr>
          <a:xfrm>
            <a:off x="5029200" y="937707"/>
            <a:ext cx="6569812" cy="5268045"/>
          </a:xfrm>
          <a:prstGeom prst="rect">
            <a:avLst/>
          </a:prstGeom>
          <a:solidFill>
            <a:srgbClr val="BCDEDA"/>
          </a:solidFill>
        </p:spPr>
        <p:txBody>
          <a:bodyPr wrap="square">
            <a:spAutoFit/>
          </a:bodyPr>
          <a:lstStyle/>
          <a:p>
            <a:pPr indent="-274320" algn="just">
              <a:lnSpc>
                <a:spcPct val="107000"/>
              </a:lnSpc>
              <a:spcAft>
                <a:spcPts val="505"/>
              </a:spcAft>
            </a:pPr>
            <a:r>
              <a:rPr lang="es-MX" sz="1800" b="1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Conductas que vulneran esta regla, de manera enunciativa y no limitativa: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4320" algn="just">
              <a:lnSpc>
                <a:spcPct val="107000"/>
              </a:lnSpc>
              <a:spcAft>
                <a:spcPts val="505"/>
              </a:spcAft>
            </a:pPr>
            <a:r>
              <a:rPr lang="es-MX" sz="1800" b="1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505"/>
              </a:spcAft>
              <a:buFont typeface="Courier New" panose="02070309020205020404" pitchFamily="49" charset="0"/>
              <a:buChar char="o"/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Abstenerse de ejercer las atribuciones y facultades del puesto que desempeña y que le confieren los ordenamientos legales y normativos correspondientes.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algn="just">
              <a:lnSpc>
                <a:spcPct val="107000"/>
              </a:lnSpc>
              <a:spcAft>
                <a:spcPts val="505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505"/>
              </a:spcAft>
              <a:buFont typeface="Courier New" panose="02070309020205020404" pitchFamily="49" charset="0"/>
              <a:buChar char="o"/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Asignar o delegar responsabilidades y funciones sin apegarse a las disposiciones normativas aplicables.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505"/>
              </a:spcAft>
              <a:buFont typeface="Courier New" panose="02070309020205020404" pitchFamily="49" charset="0"/>
              <a:buChar char="o"/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Permitir que servidores públicos subordinados incumplan total o parcialmente con su jornada u horario laboral.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algn="just">
              <a:lnSpc>
                <a:spcPct val="107000"/>
              </a:lnSpc>
              <a:spcAft>
                <a:spcPts val="505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505"/>
              </a:spcAft>
              <a:buFont typeface="Courier New" panose="02070309020205020404" pitchFamily="49" charset="0"/>
              <a:buChar char="o"/>
            </a:pPr>
            <a:r>
              <a:rPr lang="es-MX" sz="1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Evitar conducirse bajo criterios de austeridad, sencillez y uso apropiado de los bienes y medios que disponga con motivo del ejercicio del cargo público.</a:t>
            </a:r>
            <a:endParaRPr lang="es-MX" sz="2400" dirty="0">
              <a:effectLst/>
              <a:latin typeface="Proxima Nova Rg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E313D31F-67B8-4229-B7F1-9E2BAC739B71}"/>
              </a:ext>
            </a:extLst>
          </p:cNvPr>
          <p:cNvGrpSpPr/>
          <p:nvPr/>
        </p:nvGrpSpPr>
        <p:grpSpPr>
          <a:xfrm>
            <a:off x="344875" y="337452"/>
            <a:ext cx="3916801" cy="1149086"/>
            <a:chOff x="-146021" y="50530"/>
            <a:chExt cx="5609533" cy="940608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="" xmlns:a16="http://schemas.microsoft.com/office/drawing/2014/main" id="{0675B344-6FB5-418B-824A-274E6E1A7C31}"/>
                </a:ext>
              </a:extLst>
            </p:cNvPr>
            <p:cNvSpPr/>
            <p:nvPr/>
          </p:nvSpPr>
          <p:spPr>
            <a:xfrm>
              <a:off x="0" y="50530"/>
              <a:ext cx="5463511" cy="940608"/>
            </a:xfrm>
            <a:prstGeom prst="roundRect">
              <a:avLst/>
            </a:prstGeom>
            <a:solidFill>
              <a:srgbClr val="4C9A9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="" xmlns:a16="http://schemas.microsoft.com/office/drawing/2014/main" id="{4CBBA74F-6F4A-449D-9359-72FC823624FC}"/>
                </a:ext>
              </a:extLst>
            </p:cNvPr>
            <p:cNvSpPr txBox="1"/>
            <p:nvPr/>
          </p:nvSpPr>
          <p:spPr>
            <a:xfrm>
              <a:off x="-146021" y="185589"/>
              <a:ext cx="5609533" cy="670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962" tIns="0" rIns="74962" bIns="0" numCol="1" spcCol="1270" anchor="ctr" anchorCtr="0">
              <a:noAutofit/>
            </a:bodyPr>
            <a:lstStyle/>
            <a:p>
              <a:pPr marL="0" lvl="0" indent="0" algn="ctr" defTabSz="8890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>
                  <a:latin typeface="Proxima Nova Rg" panose="02000506030000020004" pitchFamily="50" charset="0"/>
                  <a:ea typeface="+mn-ea"/>
                  <a:cs typeface="+mn-cs"/>
                </a:rPr>
                <a:t> Regla de Integridad:</a:t>
              </a:r>
            </a:p>
            <a:p>
              <a:pPr marL="0" lvl="0" indent="0" algn="ctr" defTabSz="8890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>
                  <a:latin typeface="Proxima Nova Rg" panose="02000506030000020004" pitchFamily="50" charset="0"/>
                  <a:ea typeface="+mn-ea"/>
                  <a:cs typeface="+mn-cs"/>
                </a:rPr>
                <a:t> Actuación Pública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70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438394" y="1295400"/>
            <a:ext cx="13157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ONTENIDO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7421" y="2098683"/>
            <a:ext cx="8885332" cy="39799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3565" indent="-571500">
              <a:spcBef>
                <a:spcPts val="95"/>
              </a:spcBef>
              <a:buAutoNum type="romanUcPeriod"/>
              <a:tabLst>
                <a:tab pos="380365" algn="l"/>
              </a:tabLst>
            </a:pPr>
            <a:r>
              <a:rPr lang="es-ES" sz="2800" dirty="0">
                <a:solidFill>
                  <a:srgbClr val="000000"/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INTRODUCCIÓN Y VÍNCULO CON EL MODELO ESTATAL DE CONTROL</a:t>
            </a:r>
            <a:r>
              <a:rPr lang="es-ES" sz="2800" dirty="0">
                <a:solidFill>
                  <a:srgbClr val="000000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INTERNO.</a:t>
            </a:r>
            <a:endParaRPr lang="es-ES" sz="2800" dirty="0">
              <a:solidFill>
                <a:srgbClr val="000000"/>
              </a:solidFill>
              <a:effectLst/>
              <a:latin typeface="Proxima Nova Rg" panose="02000506030000020004" pitchFamily="50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83565" indent="-571500">
              <a:spcBef>
                <a:spcPts val="95"/>
              </a:spcBef>
              <a:buAutoNum type="romanUcPeriod"/>
              <a:tabLst>
                <a:tab pos="380365" algn="l"/>
              </a:tabLst>
            </a:pPr>
            <a:endParaRPr lang="es-ES" sz="2800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583565" indent="-571500">
              <a:spcBef>
                <a:spcPts val="95"/>
              </a:spcBef>
              <a:buAutoNum type="romanUcPeriod"/>
              <a:tabLst>
                <a:tab pos="380365" algn="l"/>
              </a:tabLst>
            </a:pPr>
            <a:r>
              <a:rPr lang="es-ES" sz="2800" spc="-10" dirty="0">
                <a:latin typeface="Proxima Nova Rg" panose="02000506030000020004" pitchFamily="50" charset="0"/>
                <a:cs typeface="Calibri"/>
              </a:rPr>
              <a:t>PROGRAMA</a:t>
            </a:r>
            <a:r>
              <a:rPr lang="es-ES" sz="2800" spc="-5" dirty="0">
                <a:latin typeface="Proxima Nova Rg" panose="02000506030000020004" pitchFamily="50" charset="0"/>
                <a:cs typeface="Calibri"/>
              </a:rPr>
              <a:t> ESTATAL DE</a:t>
            </a:r>
            <a:r>
              <a:rPr lang="es-ES" sz="2800" spc="-2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800" spc="-20" dirty="0">
                <a:latin typeface="Proxima Nova Rg" panose="02000506030000020004" pitchFamily="50" charset="0"/>
                <a:cs typeface="Calibri"/>
              </a:rPr>
              <a:t>INTEGRIDAD</a:t>
            </a:r>
            <a:endParaRPr lang="es-ES" sz="2800" dirty="0">
              <a:latin typeface="Proxima Nova Rg" panose="02000506030000020004" pitchFamily="50" charset="0"/>
              <a:cs typeface="Calibri"/>
            </a:endParaRPr>
          </a:p>
          <a:p>
            <a:pPr marL="583565" indent="-571500">
              <a:spcBef>
                <a:spcPts val="95"/>
              </a:spcBef>
              <a:buAutoNum type="romanUcPeriod"/>
              <a:tabLst>
                <a:tab pos="380365" algn="l"/>
              </a:tabLst>
            </a:pPr>
            <a:endParaRPr lang="es-ES" sz="2800" spc="-10" dirty="0">
              <a:latin typeface="Proxima Nova Rg" panose="02000506030000020004" pitchFamily="50" charset="0"/>
              <a:cs typeface="Calibri"/>
            </a:endParaRPr>
          </a:p>
          <a:p>
            <a:pPr marL="583565" indent="-571500">
              <a:spcBef>
                <a:spcPts val="95"/>
              </a:spcBef>
              <a:buAutoNum type="romanUcPeriod"/>
              <a:tabLst>
                <a:tab pos="380365" algn="l"/>
              </a:tabLst>
            </a:pPr>
            <a:r>
              <a:rPr lang="es-ES" sz="2800" spc="-10" dirty="0">
                <a:latin typeface="Proxima Nova Rg" panose="02000506030000020004" pitchFamily="50" charset="0"/>
                <a:cs typeface="Calibri"/>
              </a:rPr>
              <a:t>OPERACIÓN</a:t>
            </a:r>
            <a:r>
              <a:rPr lang="es-ES" sz="28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800" spc="-10" dirty="0">
                <a:latin typeface="Proxima Nova Rg" panose="02000506030000020004" pitchFamily="50" charset="0"/>
                <a:cs typeface="Calibri"/>
              </a:rPr>
              <a:t>DEL</a:t>
            </a:r>
            <a:r>
              <a:rPr lang="es-ES" sz="28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800" spc="-10" dirty="0">
                <a:latin typeface="Proxima Nova Rg" panose="02000506030000020004" pitchFamily="50" charset="0"/>
                <a:cs typeface="Calibri"/>
              </a:rPr>
              <a:t>COMITÉ DE ÉTICA</a:t>
            </a:r>
          </a:p>
          <a:p>
            <a:pPr marL="12065">
              <a:spcBef>
                <a:spcPts val="95"/>
              </a:spcBef>
              <a:tabLst>
                <a:tab pos="380365" algn="l"/>
              </a:tabLst>
            </a:pPr>
            <a:endParaRPr lang="es-ES" sz="2800" spc="-10" dirty="0">
              <a:latin typeface="Proxima Nova Rg" panose="02000506030000020004" pitchFamily="50" charset="0"/>
              <a:cs typeface="Calibri"/>
            </a:endParaRPr>
          </a:p>
          <a:p>
            <a:pPr marL="12065">
              <a:spcBef>
                <a:spcPts val="95"/>
              </a:spcBef>
              <a:tabLst>
                <a:tab pos="380365" algn="l"/>
              </a:tabLst>
            </a:pPr>
            <a:r>
              <a:rPr lang="es-ES" sz="2800" spc="-10" dirty="0">
                <a:latin typeface="Proxima Nova Rg" panose="02000506030000020004" pitchFamily="50" charset="0"/>
                <a:cs typeface="Calibri"/>
              </a:rPr>
              <a:t>IV.   CASOS ÉTICOS</a:t>
            </a:r>
          </a:p>
          <a:p>
            <a:pPr marL="12065">
              <a:spcBef>
                <a:spcPts val="95"/>
              </a:spcBef>
              <a:tabLst>
                <a:tab pos="380365" algn="l"/>
              </a:tabLst>
            </a:pPr>
            <a:endParaRPr lang="es-ES" sz="2800" spc="-10"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4183C7E7-900A-4870-85F9-EA712962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E4E1CCC8-3832-4A88-9964-F3BAED7D337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EBD4B80-4566-4EEF-987C-01D09723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object 8">
            <a:extLst>
              <a:ext uri="{FF2B5EF4-FFF2-40B4-BE49-F238E27FC236}">
                <a16:creationId xmlns="" xmlns:a16="http://schemas.microsoft.com/office/drawing/2014/main" id="{548C1FD7-9E36-404D-9E2F-973598E8AB47}"/>
              </a:ext>
            </a:extLst>
          </p:cNvPr>
          <p:cNvGrpSpPr/>
          <p:nvPr/>
        </p:nvGrpSpPr>
        <p:grpSpPr>
          <a:xfrm>
            <a:off x="685800" y="1541017"/>
            <a:ext cx="9170035" cy="71755"/>
            <a:chOff x="-12191" y="1513332"/>
            <a:chExt cx="9170035" cy="71755"/>
          </a:xfrm>
        </p:grpSpPr>
        <p:sp>
          <p:nvSpPr>
            <p:cNvPr id="15" name="object 9">
              <a:extLst>
                <a:ext uri="{FF2B5EF4-FFF2-40B4-BE49-F238E27FC236}">
                  <a16:creationId xmlns="" xmlns:a16="http://schemas.microsoft.com/office/drawing/2014/main" id="{FC151DD2-FA30-4C7B-A99A-02918F625178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="" xmlns:a16="http://schemas.microsoft.com/office/drawing/2014/main" id="{03812786-6E31-47B8-BDC4-41C2986E22B0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7BB4D673-7625-41AA-A70E-D11B9F5B7690}"/>
              </a:ext>
            </a:extLst>
          </p:cNvPr>
          <p:cNvSpPr txBox="1"/>
          <p:nvPr/>
        </p:nvSpPr>
        <p:spPr>
          <a:xfrm>
            <a:off x="1524000" y="609600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CONTENIDO</a:t>
            </a:r>
            <a:endParaRPr lang="es-MX" sz="3600" b="1" dirty="0"/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3BEC9BE6-5649-4230-BF91-E368257601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47337" y="427733"/>
            <a:ext cx="919241" cy="1020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D3B78BCF-C4E0-4F88-817C-DD78A7A3667D}"/>
              </a:ext>
            </a:extLst>
          </p:cNvPr>
          <p:cNvSpPr txBox="1"/>
          <p:nvPr/>
        </p:nvSpPr>
        <p:spPr>
          <a:xfrm>
            <a:off x="838200" y="2286000"/>
            <a:ext cx="4953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/>
              <a:t>OBJETO</a:t>
            </a:r>
          </a:p>
          <a:p>
            <a:pPr algn="ctr"/>
            <a:r>
              <a:rPr lang="es-MX" sz="2800" dirty="0"/>
              <a:t>Regir la conducta de los servidores públicos, en una determinada dependencia y/o entidad. 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F846708A-70BE-4472-8146-22165C0E6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552968"/>
              </p:ext>
            </p:extLst>
          </p:nvPr>
        </p:nvGraphicFramePr>
        <p:xfrm>
          <a:off x="7086600" y="1524001"/>
          <a:ext cx="438053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387F17E1-11E7-40E2-AA99-2FEC3074816B}"/>
              </a:ext>
            </a:extLst>
          </p:cNvPr>
          <p:cNvGrpSpPr/>
          <p:nvPr/>
        </p:nvGrpSpPr>
        <p:grpSpPr>
          <a:xfrm>
            <a:off x="1122304" y="537783"/>
            <a:ext cx="4380531" cy="986217"/>
            <a:chOff x="157704" y="2192077"/>
            <a:chExt cx="2207863" cy="708480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="" xmlns:a16="http://schemas.microsoft.com/office/drawing/2014/main" id="{EFC4B439-C493-4E44-82D0-4691AD82303C}"/>
                </a:ext>
              </a:extLst>
            </p:cNvPr>
            <p:cNvSpPr/>
            <p:nvPr/>
          </p:nvSpPr>
          <p:spPr>
            <a:xfrm>
              <a:off x="157704" y="2192077"/>
              <a:ext cx="2207863" cy="7084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1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: esquinas redondeadas 4">
              <a:extLst>
                <a:ext uri="{FF2B5EF4-FFF2-40B4-BE49-F238E27FC236}">
                  <a16:creationId xmlns="" xmlns:a16="http://schemas.microsoft.com/office/drawing/2014/main" id="{3336ACAA-7171-4E59-8B8A-D7D4A7DF97E9}"/>
                </a:ext>
              </a:extLst>
            </p:cNvPr>
            <p:cNvSpPr txBox="1"/>
            <p:nvPr/>
          </p:nvSpPr>
          <p:spPr>
            <a:xfrm>
              <a:off x="192289" y="2226662"/>
              <a:ext cx="2138693" cy="639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452" tIns="0" rIns="83452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200" kern="1200" dirty="0">
                  <a:latin typeface="Proxima Nova Rg" panose="02000506030000020004" pitchFamily="50" charset="0"/>
                </a:rPr>
                <a:t>Códigos de Conducta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8968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17E167B2-35B3-40E2-B270-4C21ACCE2A3A}"/>
              </a:ext>
            </a:extLst>
          </p:cNvPr>
          <p:cNvGrpSpPr/>
          <p:nvPr/>
        </p:nvGrpSpPr>
        <p:grpSpPr>
          <a:xfrm>
            <a:off x="304800" y="304800"/>
            <a:ext cx="3733800" cy="963840"/>
            <a:chOff x="157704" y="3280717"/>
            <a:chExt cx="2207863" cy="708480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="" xmlns:a16="http://schemas.microsoft.com/office/drawing/2014/main" id="{152CA2D1-B846-4DEC-ADEF-79FBDEE30FF4}"/>
                </a:ext>
              </a:extLst>
            </p:cNvPr>
            <p:cNvSpPr/>
            <p:nvPr/>
          </p:nvSpPr>
          <p:spPr>
            <a:xfrm>
              <a:off x="157704" y="3280717"/>
              <a:ext cx="2207863" cy="7084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1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="" xmlns:a16="http://schemas.microsoft.com/office/drawing/2014/main" id="{EB8C5EB2-224A-4D97-BD40-EADFDA59955A}"/>
                </a:ext>
              </a:extLst>
            </p:cNvPr>
            <p:cNvSpPr txBox="1"/>
            <p:nvPr/>
          </p:nvSpPr>
          <p:spPr>
            <a:xfrm>
              <a:off x="157704" y="3280717"/>
              <a:ext cx="2138693" cy="639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452" tIns="0" rIns="83452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200" kern="1200" dirty="0">
                  <a:latin typeface="Proxima Nova Rg" panose="02000506030000020004" pitchFamily="50" charset="0"/>
                </a:rPr>
                <a:t>Lineamientos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41CB6E6-6A3C-4A82-942E-804596867427}"/>
              </a:ext>
            </a:extLst>
          </p:cNvPr>
          <p:cNvSpPr txBox="1"/>
          <p:nvPr/>
        </p:nvSpPr>
        <p:spPr>
          <a:xfrm>
            <a:off x="304800" y="1709678"/>
            <a:ext cx="4267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/>
              <a:t>OBJETO</a:t>
            </a:r>
          </a:p>
          <a:p>
            <a:pPr algn="ctr"/>
            <a:r>
              <a:rPr lang="es-MX" sz="2800" dirty="0"/>
              <a:t>Establecer los mecanismos para el fortalecimiento en materia de ética y prevención de actuación bajo conflicto de interés.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="" xmlns:a16="http://schemas.microsoft.com/office/drawing/2014/main" id="{D3FDB6F4-8C04-4212-97C1-6EE41E7E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765317"/>
              </p:ext>
            </p:extLst>
          </p:nvPr>
        </p:nvGraphicFramePr>
        <p:xfrm>
          <a:off x="4229102" y="786720"/>
          <a:ext cx="7277098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4331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4ACFE26A-9894-4B71-AA64-3AB8F1E39743}"/>
              </a:ext>
            </a:extLst>
          </p:cNvPr>
          <p:cNvGraphicFramePr/>
          <p:nvPr/>
        </p:nvGraphicFramePr>
        <p:xfrm>
          <a:off x="0" y="895464"/>
          <a:ext cx="11828928" cy="569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7604999-0A4A-4E68-98F6-5CDD84FE07E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E856FAF-E73B-4487-A976-4FC6C9CE0967}"/>
              </a:ext>
            </a:extLst>
          </p:cNvPr>
          <p:cNvSpPr txBox="1"/>
          <p:nvPr/>
        </p:nvSpPr>
        <p:spPr>
          <a:xfrm>
            <a:off x="1282313" y="344269"/>
            <a:ext cx="5729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FASES</a:t>
            </a:r>
            <a:endParaRPr lang="es-MX" sz="3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84EF4CA-5C5F-4C1E-8381-D7209FE60E53}"/>
              </a:ext>
            </a:extLst>
          </p:cNvPr>
          <p:cNvSpPr txBox="1"/>
          <p:nvPr/>
        </p:nvSpPr>
        <p:spPr>
          <a:xfrm rot="19230965">
            <a:off x="5901988" y="4590665"/>
            <a:ext cx="2514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Proxima Nova Rg" panose="02000506030000020004" pitchFamily="50" charset="0"/>
              </a:rPr>
              <a:t>CONCIENTIZACIÓN E </a:t>
            </a:r>
          </a:p>
          <a:p>
            <a:r>
              <a:rPr lang="es-ES" b="1" dirty="0">
                <a:latin typeface="Proxima Nova Rg" panose="02000506030000020004" pitchFamily="50" charset="0"/>
              </a:rPr>
              <a:t>IMPLEMENTACIÓN</a:t>
            </a:r>
            <a:endParaRPr lang="es-MX" b="1" dirty="0">
              <a:latin typeface="Proxima Nova Rg" panose="02000506030000020004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37BF2C5-570B-425C-9650-B49A30333E8F}"/>
              </a:ext>
            </a:extLst>
          </p:cNvPr>
          <p:cNvSpPr txBox="1"/>
          <p:nvPr/>
        </p:nvSpPr>
        <p:spPr>
          <a:xfrm rot="2762310">
            <a:off x="3714800" y="4758259"/>
            <a:ext cx="2085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EVALUACIÓN</a:t>
            </a:r>
            <a:endParaRPr lang="es-MX" sz="2000" b="1" dirty="0">
              <a:latin typeface="Proxima Nova Rg" panose="02000506030000020004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7E49B27-FB7F-43E0-8F75-D275EEA7F7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5" b="89150" l="20539" r="76880">
                        <a14:foregroundMark x1="57015" y1="17009" x2="57015" y2="17009"/>
                        <a14:foregroundMark x1="50954" y1="6598" x2="50954" y2="6598"/>
                        <a14:foregroundMark x1="45230" y1="6305" x2="45230" y2="6305"/>
                        <a14:foregroundMark x1="20539" y1="71994" x2="20539" y2="71994"/>
                        <a14:foregroundMark x1="20651" y1="65396" x2="20651" y2="65396"/>
                        <a14:foregroundMark x1="23569" y1="68035" x2="23569" y2="68035"/>
                        <a14:foregroundMark x1="23120" y1="61730" x2="23120" y2="61730"/>
                        <a14:foregroundMark x1="25253" y1="67889" x2="25253" y2="67889"/>
                        <a14:foregroundMark x1="23681" y1="62610" x2="23681" y2="62610"/>
                        <a14:foregroundMark x1="28620" y1="69501" x2="28620" y2="69501"/>
                        <a14:foregroundMark x1="31650" y1="69062" x2="31650" y2="69062"/>
                        <a14:foregroundMark x1="35802" y1="64663" x2="35802" y2="64663"/>
                        <a14:foregroundMark x1="41526" y1="64370" x2="41526" y2="64370"/>
                        <a14:foregroundMark x1="52413" y1="63636" x2="52413" y2="63636"/>
                        <a14:foregroundMark x1="58361" y1="64663" x2="58361" y2="64663"/>
                        <a14:foregroundMark x1="67789" y1="64076" x2="67789" y2="64076"/>
                        <a14:foregroundMark x1="76880" y1="64663" x2="76880" y2="64663"/>
                        <a14:foregroundMark x1="73962" y1="79912" x2="73962" y2="79912"/>
                        <a14:foregroundMark x1="66105" y1="79472" x2="66105" y2="79472"/>
                        <a14:foregroundMark x1="55107" y1="79765" x2="55107" y2="79765"/>
                        <a14:foregroundMark x1="25589" y1="80499" x2="25589" y2="80499"/>
                        <a14:foregroundMark x1="27273" y1="79472" x2="27273" y2="79472"/>
                        <a14:foregroundMark x1="36027" y1="79179" x2="36027" y2="79179"/>
                        <a14:foregroundMark x1="36027" y1="78006" x2="36027" y2="78006"/>
                        <a14:foregroundMark x1="36027" y1="78006" x2="36027" y2="78006"/>
                        <a14:foregroundMark x1="39843" y1="80205" x2="39843" y2="80205"/>
                        <a14:foregroundMark x1="43547" y1="79179" x2="43547" y2="79179"/>
                        <a14:foregroundMark x1="42200" y1="78886" x2="42200" y2="78886"/>
                        <a14:foregroundMark x1="42761" y1="82405" x2="42761" y2="82405"/>
                        <a14:foregroundMark x1="30864" y1="82845" x2="30864" y2="82845"/>
                        <a14:foregroundMark x1="30864" y1="82845" x2="30864" y2="82845"/>
                        <a14:foregroundMark x1="36027" y1="89150" x2="36027" y2="8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7" t="1050" r="33588" b="40284"/>
          <a:stretch/>
        </p:blipFill>
        <p:spPr>
          <a:xfrm>
            <a:off x="4708534" y="2049196"/>
            <a:ext cx="2253785" cy="28179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461132C-B4D7-4241-BC88-CD308F495E10}"/>
              </a:ext>
            </a:extLst>
          </p:cNvPr>
          <p:cNvSpPr txBox="1"/>
          <p:nvPr/>
        </p:nvSpPr>
        <p:spPr>
          <a:xfrm rot="18694229">
            <a:off x="3738085" y="2128620"/>
            <a:ext cx="1667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NORMATIVA</a:t>
            </a:r>
            <a:endParaRPr lang="es-MX" sz="2000" b="1" dirty="0">
              <a:latin typeface="Proxima Nova Rg" panose="02000506030000020004" pitchFamily="50" charset="0"/>
            </a:endParaRPr>
          </a:p>
          <a:p>
            <a:endParaRPr lang="es-MX" sz="2000" b="1" dirty="0">
              <a:latin typeface="Proxima Nova Rg" panose="02000506030000020004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3538851D-B7F5-4D95-8233-B06D0F4E6E77}"/>
              </a:ext>
            </a:extLst>
          </p:cNvPr>
          <p:cNvSpPr txBox="1"/>
          <p:nvPr/>
        </p:nvSpPr>
        <p:spPr>
          <a:xfrm rot="2671834">
            <a:off x="5558971" y="3837597"/>
            <a:ext cx="626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000" b="1" dirty="0">
                <a:latin typeface="Proxima Nova Rg" panose="02000506030000020004" pitchFamily="50" charset="0"/>
              </a:rPr>
              <a:t>ESTRUCTURA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FD71222-8EF9-40E5-97BB-76FEAC04386A}"/>
              </a:ext>
            </a:extLst>
          </p:cNvPr>
          <p:cNvSpPr txBox="1"/>
          <p:nvPr/>
        </p:nvSpPr>
        <p:spPr>
          <a:xfrm flipH="1">
            <a:off x="10888498" y="130993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C238CBF-908F-4511-8B12-93EBE95EE92B}"/>
              </a:ext>
            </a:extLst>
          </p:cNvPr>
          <p:cNvSpPr txBox="1"/>
          <p:nvPr/>
        </p:nvSpPr>
        <p:spPr>
          <a:xfrm flipH="1">
            <a:off x="617083" y="1269879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B1F0A78-8E61-4005-A595-9005EAE23B16}"/>
              </a:ext>
            </a:extLst>
          </p:cNvPr>
          <p:cNvSpPr txBox="1"/>
          <p:nvPr/>
        </p:nvSpPr>
        <p:spPr>
          <a:xfrm flipH="1">
            <a:off x="10684270" y="401651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III.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C64E4CBA-75E6-429E-9216-97C5C72AB901}"/>
              </a:ext>
            </a:extLst>
          </p:cNvPr>
          <p:cNvSpPr txBox="1"/>
          <p:nvPr/>
        </p:nvSpPr>
        <p:spPr>
          <a:xfrm flipH="1">
            <a:off x="528449" y="3906606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IV. </a:t>
            </a:r>
          </a:p>
        </p:txBody>
      </p:sp>
    </p:spTree>
    <p:extLst>
      <p:ext uri="{BB962C8B-B14F-4D97-AF65-F5344CB8AC3E}">
        <p14:creationId xmlns:p14="http://schemas.microsoft.com/office/powerpoint/2010/main" val="2835529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2B7C234-3AEF-467A-862F-C10239DA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3BA1BF9-A222-4DF7-9DE0-BD94A0CB2C7D}"/>
              </a:ext>
            </a:extLst>
          </p:cNvPr>
          <p:cNvSpPr txBox="1"/>
          <p:nvPr/>
        </p:nvSpPr>
        <p:spPr>
          <a:xfrm rot="16200000">
            <a:off x="-1474120" y="2667935"/>
            <a:ext cx="442659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      ESTRUCTURA</a:t>
            </a:r>
            <a:endParaRPr lang="es-MX" sz="4000" dirty="0"/>
          </a:p>
        </p:txBody>
      </p:sp>
      <p:grpSp>
        <p:nvGrpSpPr>
          <p:cNvPr id="51" name="Grupo 50">
            <a:extLst>
              <a:ext uri="{FF2B5EF4-FFF2-40B4-BE49-F238E27FC236}">
                <a16:creationId xmlns="" xmlns:a16="http://schemas.microsoft.com/office/drawing/2014/main" id="{BCCBBAC3-8767-4CB4-A748-E1091323BDB9}"/>
              </a:ext>
            </a:extLst>
          </p:cNvPr>
          <p:cNvGrpSpPr/>
          <p:nvPr/>
        </p:nvGrpSpPr>
        <p:grpSpPr>
          <a:xfrm>
            <a:off x="1291711" y="241875"/>
            <a:ext cx="10618883" cy="5828470"/>
            <a:chOff x="-999263" y="818535"/>
            <a:chExt cx="8828519" cy="5359643"/>
          </a:xfrm>
        </p:grpSpPr>
        <p:graphicFrame>
          <p:nvGraphicFramePr>
            <p:cNvPr id="52" name="Diagrama 51">
              <a:extLst>
                <a:ext uri="{FF2B5EF4-FFF2-40B4-BE49-F238E27FC236}">
                  <a16:creationId xmlns="" xmlns:a16="http://schemas.microsoft.com/office/drawing/2014/main" id="{39A6B7DD-5E67-48DE-A20E-06DC40C046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80879795"/>
                </p:ext>
              </p:extLst>
            </p:nvPr>
          </p:nvGraphicFramePr>
          <p:xfrm>
            <a:off x="-999263" y="818535"/>
            <a:ext cx="7569787" cy="5359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53" name="Imagen 52">
              <a:extLst>
                <a:ext uri="{FF2B5EF4-FFF2-40B4-BE49-F238E27FC236}">
                  <a16:creationId xmlns="" xmlns:a16="http://schemas.microsoft.com/office/drawing/2014/main" id="{8F74154B-3CB1-49A3-A28E-ABBD58094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236" t="19915" r="19855" b="18470"/>
            <a:stretch/>
          </p:blipFill>
          <p:spPr>
            <a:xfrm rot="5709004">
              <a:off x="6200641" y="4449688"/>
              <a:ext cx="1391705" cy="12765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54" name="CuadroTexto 12">
              <a:extLst>
                <a:ext uri="{FF2B5EF4-FFF2-40B4-BE49-F238E27FC236}">
                  <a16:creationId xmlns="" xmlns:a16="http://schemas.microsoft.com/office/drawing/2014/main" id="{36E1692F-2194-4099-A8A9-D63A0F483B01}"/>
                </a:ext>
              </a:extLst>
            </p:cNvPr>
            <p:cNvSpPr txBox="1"/>
            <p:nvPr/>
          </p:nvSpPr>
          <p:spPr>
            <a:xfrm>
              <a:off x="6020988" y="3896017"/>
              <a:ext cx="1588449" cy="75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OIC</a:t>
              </a:r>
            </a:p>
            <a:p>
              <a:pPr algn="ctr"/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VIGILANCIA</a:t>
              </a:r>
              <a:endParaRPr lang="es-MX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CuadroTexto 13">
              <a:extLst>
                <a:ext uri="{FF2B5EF4-FFF2-40B4-BE49-F238E27FC236}">
                  <a16:creationId xmlns="" xmlns:a16="http://schemas.microsoft.com/office/drawing/2014/main" id="{3BB43307-B330-4F41-9CD6-C865BA9BA81F}"/>
                </a:ext>
              </a:extLst>
            </p:cNvPr>
            <p:cNvSpPr txBox="1"/>
            <p:nvPr/>
          </p:nvSpPr>
          <p:spPr>
            <a:xfrm>
              <a:off x="5636182" y="1802181"/>
              <a:ext cx="2193074" cy="53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PARTICIPACIÓN </a:t>
              </a:r>
            </a:p>
            <a:p>
              <a:pPr algn="ctr"/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CIUDADANA</a:t>
              </a:r>
              <a:endParaRPr lang="es-MX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56" name="Picture 4" descr="Inicio">
              <a:extLst>
                <a:ext uri="{FF2B5EF4-FFF2-40B4-BE49-F238E27FC236}">
                  <a16:creationId xmlns="" xmlns:a16="http://schemas.microsoft.com/office/drawing/2014/main" id="{8DA78017-C8CE-41F5-9326-60193F250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459" y="2254997"/>
              <a:ext cx="1244802" cy="927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B6DCD49-D2EB-4BED-8BA0-F7C5FCBB373A}"/>
              </a:ext>
            </a:extLst>
          </p:cNvPr>
          <p:cNvSpPr txBox="1"/>
          <p:nvPr/>
        </p:nvSpPr>
        <p:spPr>
          <a:xfrm>
            <a:off x="1755495" y="586338"/>
            <a:ext cx="285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Proxima Nova Rg" panose="02000506030000020004" pitchFamily="50" charset="0"/>
              </a:rPr>
              <a:t>DE  APLICACIÓN</a:t>
            </a:r>
            <a:endParaRPr lang="es-MX" sz="2800" dirty="0">
              <a:solidFill>
                <a:schemeClr val="tx2">
                  <a:lumMod val="60000"/>
                  <a:lumOff val="40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="" xmlns:a16="http://schemas.microsoft.com/office/drawing/2014/main" id="{F302EBCC-92F3-4153-A50E-50471D550046}"/>
              </a:ext>
            </a:extLst>
          </p:cNvPr>
          <p:cNvSpPr txBox="1"/>
          <p:nvPr/>
        </p:nvSpPr>
        <p:spPr>
          <a:xfrm>
            <a:off x="3522292" y="4811487"/>
            <a:ext cx="217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accent4"/>
                </a:solidFill>
                <a:latin typeface="Proxima Nova Rg" panose="02000506030000020004" pitchFamily="50" charset="0"/>
              </a:rPr>
              <a:t>NORMATIVA</a:t>
            </a:r>
            <a:endParaRPr lang="es-MX" sz="2800" dirty="0">
              <a:solidFill>
                <a:schemeClr val="accent4"/>
              </a:solidFill>
              <a:latin typeface="Proxima Nova Rg" panose="02000506030000020004" pitchFamily="50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="" xmlns:a16="http://schemas.microsoft.com/office/drawing/2014/main" id="{BD4AE880-62FB-4F34-8783-29351AC878C0}"/>
              </a:ext>
            </a:extLst>
          </p:cNvPr>
          <p:cNvSpPr txBox="1"/>
          <p:nvPr/>
        </p:nvSpPr>
        <p:spPr>
          <a:xfrm>
            <a:off x="1593945" y="3340211"/>
            <a:ext cx="219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PROMOTOR</a:t>
            </a:r>
            <a:endParaRPr lang="es-MX" sz="2800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318F369-84D1-6524-B2B2-4B901567AD60}"/>
              </a:ext>
            </a:extLst>
          </p:cNvPr>
          <p:cNvSpPr txBox="1"/>
          <p:nvPr/>
        </p:nvSpPr>
        <p:spPr>
          <a:xfrm flipH="1">
            <a:off x="2362200" y="5207351"/>
            <a:ext cx="4573444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" b="1" dirty="0"/>
              <a:t>UEE</a:t>
            </a:r>
          </a:p>
          <a:p>
            <a:pPr algn="ctr"/>
            <a:r>
              <a:rPr lang="es-ES" sz="1400" dirty="0">
                <a:latin typeface="+mj-lt"/>
              </a:rPr>
              <a:t>UNIDAD ESPECIALIZADA </a:t>
            </a:r>
          </a:p>
          <a:p>
            <a:pPr algn="ctr"/>
            <a:r>
              <a:rPr lang="es-ES" sz="1400" dirty="0">
                <a:latin typeface="+mj-lt"/>
              </a:rPr>
              <a:t>DE ÉTICA</a:t>
            </a:r>
            <a:endParaRPr lang="es-MX" sz="1400" dirty="0">
              <a:latin typeface="+mj-lt"/>
            </a:endParaRPr>
          </a:p>
          <a:p>
            <a:pPr algn="ctr"/>
            <a:r>
              <a:rPr lang="es-ES" sz="2400" b="1" dirty="0"/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562A5B4-68B5-40AF-8725-4B2D3A8B440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257482" y="4265520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38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adroTexto 49">
            <a:extLst>
              <a:ext uri="{FF2B5EF4-FFF2-40B4-BE49-F238E27FC236}">
                <a16:creationId xmlns="" xmlns:a16="http://schemas.microsoft.com/office/drawing/2014/main" id="{69F8ECB2-00AF-43DE-8183-EA8A0AB9AF3A}"/>
              </a:ext>
            </a:extLst>
          </p:cNvPr>
          <p:cNvSpPr txBox="1"/>
          <p:nvPr/>
        </p:nvSpPr>
        <p:spPr>
          <a:xfrm>
            <a:off x="2520652" y="73874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UNIDAD ESPECIALIZADA DE ÉTICA</a:t>
            </a:r>
            <a:endParaRPr lang="es-MX" sz="2400" b="1" dirty="0"/>
          </a:p>
        </p:txBody>
      </p: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C999ACD9-9C09-46F1-9409-55910B5E539A}"/>
              </a:ext>
            </a:extLst>
          </p:cNvPr>
          <p:cNvGrpSpPr/>
          <p:nvPr/>
        </p:nvGrpSpPr>
        <p:grpSpPr>
          <a:xfrm>
            <a:off x="4451325" y="1476511"/>
            <a:ext cx="11169675" cy="3752508"/>
            <a:chOff x="1277667" y="1639684"/>
            <a:chExt cx="10213887" cy="3154238"/>
          </a:xfrm>
        </p:grpSpPr>
        <p:grpSp>
          <p:nvGrpSpPr>
            <p:cNvPr id="86" name="object 4">
              <a:extLst>
                <a:ext uri="{FF2B5EF4-FFF2-40B4-BE49-F238E27FC236}">
                  <a16:creationId xmlns="" xmlns:a16="http://schemas.microsoft.com/office/drawing/2014/main" id="{47ABA43E-EE81-F3E6-5B9B-970368E0274F}"/>
                </a:ext>
              </a:extLst>
            </p:cNvPr>
            <p:cNvGrpSpPr/>
            <p:nvPr/>
          </p:nvGrpSpPr>
          <p:grpSpPr>
            <a:xfrm>
              <a:off x="4118923" y="1639684"/>
              <a:ext cx="2773779" cy="1259528"/>
              <a:chOff x="3103626" y="1882959"/>
              <a:chExt cx="2280807" cy="1259528"/>
            </a:xfrm>
          </p:grpSpPr>
          <p:pic>
            <p:nvPicPr>
              <p:cNvPr id="87" name="object 5">
                <a:extLst>
                  <a:ext uri="{FF2B5EF4-FFF2-40B4-BE49-F238E27FC236}">
                    <a16:creationId xmlns="" xmlns:a16="http://schemas.microsoft.com/office/drawing/2014/main" id="{AB40F5FD-B5F0-AC73-5E6D-736B9866FA8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264151" y="2578608"/>
                <a:ext cx="111251" cy="563879"/>
              </a:xfrm>
              <a:prstGeom prst="rect">
                <a:avLst/>
              </a:prstGeom>
            </p:spPr>
          </p:pic>
          <p:sp>
            <p:nvSpPr>
              <p:cNvPr id="88" name="object 6">
                <a:extLst>
                  <a:ext uri="{FF2B5EF4-FFF2-40B4-BE49-F238E27FC236}">
                    <a16:creationId xmlns="" xmlns:a16="http://schemas.microsoft.com/office/drawing/2014/main" id="{53286654-0A14-698A-1E22-3956E1E51D96}"/>
                  </a:ext>
                </a:extLst>
              </p:cNvPr>
              <p:cNvSpPr/>
              <p:nvPr/>
            </p:nvSpPr>
            <p:spPr>
              <a:xfrm>
                <a:off x="4319777" y="2600706"/>
                <a:ext cx="0" cy="466090"/>
              </a:xfrm>
              <a:custGeom>
                <a:avLst/>
                <a:gdLst/>
                <a:ahLst/>
                <a:cxnLst/>
                <a:rect l="l" t="t" r="r" b="b"/>
                <a:pathLst>
                  <a:path h="466089">
                    <a:moveTo>
                      <a:pt x="0" y="0"/>
                    </a:moveTo>
                    <a:lnTo>
                      <a:pt x="0" y="465963"/>
                    </a:lnTo>
                  </a:path>
                </a:pathLst>
              </a:custGeom>
              <a:ln w="25908">
                <a:solidFill>
                  <a:srgbClr val="96B852"/>
                </a:solidFill>
              </a:ln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89" name="object 7">
                <a:extLst>
                  <a:ext uri="{FF2B5EF4-FFF2-40B4-BE49-F238E27FC236}">
                    <a16:creationId xmlns="" xmlns:a16="http://schemas.microsoft.com/office/drawing/2014/main" id="{31E46F5A-3B93-B835-6AAF-02B22300148C}"/>
                  </a:ext>
                </a:extLst>
              </p:cNvPr>
              <p:cNvSpPr/>
              <p:nvPr/>
            </p:nvSpPr>
            <p:spPr>
              <a:xfrm>
                <a:off x="3103626" y="1882959"/>
                <a:ext cx="2280807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1100963" y="0"/>
                    </a:moveTo>
                    <a:lnTo>
                      <a:pt x="77088" y="0"/>
                    </a:lnTo>
                    <a:lnTo>
                      <a:pt x="47095" y="6062"/>
                    </a:lnTo>
                    <a:lnTo>
                      <a:pt x="22590" y="22590"/>
                    </a:lnTo>
                    <a:lnTo>
                      <a:pt x="6062" y="47095"/>
                    </a:lnTo>
                    <a:lnTo>
                      <a:pt x="0" y="77088"/>
                    </a:lnTo>
                    <a:lnTo>
                      <a:pt x="0" y="694054"/>
                    </a:lnTo>
                    <a:lnTo>
                      <a:pt x="6062" y="724048"/>
                    </a:lnTo>
                    <a:lnTo>
                      <a:pt x="22590" y="748553"/>
                    </a:lnTo>
                    <a:lnTo>
                      <a:pt x="47095" y="765081"/>
                    </a:lnTo>
                    <a:lnTo>
                      <a:pt x="77088" y="771143"/>
                    </a:lnTo>
                    <a:lnTo>
                      <a:pt x="1100963" y="771143"/>
                    </a:lnTo>
                    <a:lnTo>
                      <a:pt x="1130956" y="765081"/>
                    </a:lnTo>
                    <a:lnTo>
                      <a:pt x="1155461" y="748553"/>
                    </a:lnTo>
                    <a:lnTo>
                      <a:pt x="1171989" y="724048"/>
                    </a:lnTo>
                    <a:lnTo>
                      <a:pt x="1178052" y="694054"/>
                    </a:lnTo>
                    <a:lnTo>
                      <a:pt x="1178052" y="77088"/>
                    </a:lnTo>
                    <a:lnTo>
                      <a:pt x="1171989" y="47095"/>
                    </a:lnTo>
                    <a:lnTo>
                      <a:pt x="1155461" y="22590"/>
                    </a:lnTo>
                    <a:lnTo>
                      <a:pt x="1130956" y="6062"/>
                    </a:lnTo>
                    <a:lnTo>
                      <a:pt x="110096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91" name="object 9">
                <a:extLst>
                  <a:ext uri="{FF2B5EF4-FFF2-40B4-BE49-F238E27FC236}">
                    <a16:creationId xmlns="" xmlns:a16="http://schemas.microsoft.com/office/drawing/2014/main" id="{242325A2-AB80-4581-BEFF-EEAEF91D1906}"/>
                  </a:ext>
                </a:extLst>
              </p:cNvPr>
              <p:cNvSpPr/>
              <p:nvPr/>
            </p:nvSpPr>
            <p:spPr>
              <a:xfrm>
                <a:off x="3244739" y="2043308"/>
                <a:ext cx="2067752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1103249" y="0"/>
                    </a:moveTo>
                    <a:lnTo>
                      <a:pt x="74802" y="0"/>
                    </a:lnTo>
                    <a:lnTo>
                      <a:pt x="45702" y="6062"/>
                    </a:lnTo>
                    <a:lnTo>
                      <a:pt x="21923" y="22590"/>
                    </a:lnTo>
                    <a:lnTo>
                      <a:pt x="5883" y="47095"/>
                    </a:lnTo>
                    <a:lnTo>
                      <a:pt x="0" y="77088"/>
                    </a:lnTo>
                    <a:lnTo>
                      <a:pt x="0" y="694055"/>
                    </a:lnTo>
                    <a:lnTo>
                      <a:pt x="5883" y="724048"/>
                    </a:lnTo>
                    <a:lnTo>
                      <a:pt x="21923" y="748553"/>
                    </a:lnTo>
                    <a:lnTo>
                      <a:pt x="45702" y="765081"/>
                    </a:lnTo>
                    <a:lnTo>
                      <a:pt x="74802" y="771144"/>
                    </a:lnTo>
                    <a:lnTo>
                      <a:pt x="1103249" y="771144"/>
                    </a:lnTo>
                    <a:lnTo>
                      <a:pt x="1132349" y="765081"/>
                    </a:lnTo>
                    <a:lnTo>
                      <a:pt x="1156128" y="748553"/>
                    </a:lnTo>
                    <a:lnTo>
                      <a:pt x="1172168" y="724048"/>
                    </a:lnTo>
                    <a:lnTo>
                      <a:pt x="1178052" y="694055"/>
                    </a:lnTo>
                    <a:lnTo>
                      <a:pt x="1178052" y="77088"/>
                    </a:lnTo>
                    <a:lnTo>
                      <a:pt x="1172168" y="47095"/>
                    </a:lnTo>
                    <a:lnTo>
                      <a:pt x="1156128" y="22590"/>
                    </a:lnTo>
                    <a:lnTo>
                      <a:pt x="1132349" y="6062"/>
                    </a:lnTo>
                    <a:lnTo>
                      <a:pt x="1103249" y="0"/>
                    </a:lnTo>
                    <a:close/>
                  </a:path>
                </a:pathLst>
              </a:custGeom>
              <a:solidFill>
                <a:srgbClr val="FFFFFF">
                  <a:alpha val="90194"/>
                </a:srgb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</p:grpSp>
        <p:sp>
          <p:nvSpPr>
            <p:cNvPr id="93" name="object 11">
              <a:extLst>
                <a:ext uri="{FF2B5EF4-FFF2-40B4-BE49-F238E27FC236}">
                  <a16:creationId xmlns="" xmlns:a16="http://schemas.microsoft.com/office/drawing/2014/main" id="{BEF20BE6-D689-C1F2-BD43-4D41180646E8}"/>
                </a:ext>
              </a:extLst>
            </p:cNvPr>
            <p:cNvSpPr txBox="1"/>
            <p:nvPr/>
          </p:nvSpPr>
          <p:spPr>
            <a:xfrm>
              <a:off x="4414469" y="1772398"/>
              <a:ext cx="2351705" cy="745012"/>
            </a:xfrm>
            <a:prstGeom prst="rect">
              <a:avLst/>
            </a:prstGeom>
          </p:spPr>
          <p:txBody>
            <a:bodyPr vert="horz" wrap="square" lIns="0" tIns="81915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645"/>
                </a:spcBef>
              </a:pPr>
              <a:r>
                <a:rPr lang="es-ES" sz="1600" b="1" spc="-5" dirty="0">
                  <a:latin typeface="Proxima Nova Rg" panose="02000506030000020004" pitchFamily="50" charset="0"/>
                  <a:cs typeface="Calibri"/>
                </a:rPr>
                <a:t>TITULAR UEE</a:t>
              </a:r>
              <a:endParaRPr sz="1600" dirty="0">
                <a:latin typeface="Proxima Nova Rg" panose="02000506030000020004" pitchFamily="50" charset="0"/>
                <a:cs typeface="Calibri"/>
              </a:endParaRPr>
            </a:p>
            <a:p>
              <a:pPr marL="12065" marR="5080" indent="-635" algn="ctr">
                <a:lnSpc>
                  <a:spcPts val="1300"/>
                </a:lnSpc>
                <a:spcBef>
                  <a:spcPts val="625"/>
                </a:spcBef>
              </a:pPr>
              <a:r>
                <a:rPr sz="1400" spc="-5" dirty="0">
                  <a:latin typeface="Proxima Nova Rg" panose="02000506030000020004" pitchFamily="50" charset="0"/>
                  <a:cs typeface="Calibri"/>
                </a:rPr>
                <a:t>Coordinator </a:t>
              </a:r>
              <a:r>
                <a:rPr sz="1400" dirty="0">
                  <a:latin typeface="Proxima Nova Rg" panose="02000506030000020004" pitchFamily="50" charset="0"/>
                  <a:cs typeface="Calibri"/>
                </a:rPr>
                <a:t> </a:t>
              </a:r>
              <a:r>
                <a:rPr lang="es-ES" sz="1400" dirty="0">
                  <a:latin typeface="Proxima Nova Rg" panose="02000506030000020004" pitchFamily="50" charset="0"/>
                  <a:cs typeface="Calibri"/>
                </a:rPr>
                <a:t>General de Innovación Gubernamental</a:t>
              </a:r>
              <a:endParaRPr sz="1400" dirty="0">
                <a:latin typeface="Proxima Nova Rg" panose="02000506030000020004" pitchFamily="50" charset="0"/>
                <a:cs typeface="Calibri"/>
              </a:endParaRPr>
            </a:p>
          </p:txBody>
        </p:sp>
        <p:grpSp>
          <p:nvGrpSpPr>
            <p:cNvPr id="94" name="object 12">
              <a:extLst>
                <a:ext uri="{FF2B5EF4-FFF2-40B4-BE49-F238E27FC236}">
                  <a16:creationId xmlns="" xmlns:a16="http://schemas.microsoft.com/office/drawing/2014/main" id="{FE3F05D2-20E8-73DF-1F2C-A934F78FA879}"/>
                </a:ext>
              </a:extLst>
            </p:cNvPr>
            <p:cNvGrpSpPr/>
            <p:nvPr/>
          </p:nvGrpSpPr>
          <p:grpSpPr>
            <a:xfrm>
              <a:off x="4091938" y="2689662"/>
              <a:ext cx="2800763" cy="859409"/>
              <a:chOff x="3081437" y="2932937"/>
              <a:chExt cx="2302996" cy="859409"/>
            </a:xfrm>
          </p:grpSpPr>
          <p:sp>
            <p:nvSpPr>
              <p:cNvPr id="95" name="object 13">
                <a:extLst>
                  <a:ext uri="{FF2B5EF4-FFF2-40B4-BE49-F238E27FC236}">
                    <a16:creationId xmlns="" xmlns:a16="http://schemas.microsoft.com/office/drawing/2014/main" id="{E20C5ED7-CBC2-24AF-A579-14943A8EF50E}"/>
                  </a:ext>
                </a:extLst>
              </p:cNvPr>
              <p:cNvSpPr/>
              <p:nvPr/>
            </p:nvSpPr>
            <p:spPr>
              <a:xfrm>
                <a:off x="3621785" y="2932937"/>
                <a:ext cx="1178560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1100963" y="0"/>
                    </a:moveTo>
                    <a:lnTo>
                      <a:pt x="77088" y="0"/>
                    </a:lnTo>
                    <a:lnTo>
                      <a:pt x="47095" y="6062"/>
                    </a:lnTo>
                    <a:lnTo>
                      <a:pt x="22590" y="22590"/>
                    </a:lnTo>
                    <a:lnTo>
                      <a:pt x="6062" y="47095"/>
                    </a:lnTo>
                    <a:lnTo>
                      <a:pt x="0" y="77088"/>
                    </a:lnTo>
                    <a:lnTo>
                      <a:pt x="0" y="694055"/>
                    </a:lnTo>
                    <a:lnTo>
                      <a:pt x="6062" y="724048"/>
                    </a:lnTo>
                    <a:lnTo>
                      <a:pt x="22590" y="748553"/>
                    </a:lnTo>
                    <a:lnTo>
                      <a:pt x="47095" y="765081"/>
                    </a:lnTo>
                    <a:lnTo>
                      <a:pt x="77088" y="771144"/>
                    </a:lnTo>
                    <a:lnTo>
                      <a:pt x="1100963" y="771144"/>
                    </a:lnTo>
                    <a:lnTo>
                      <a:pt x="1130956" y="765081"/>
                    </a:lnTo>
                    <a:lnTo>
                      <a:pt x="1155461" y="748553"/>
                    </a:lnTo>
                    <a:lnTo>
                      <a:pt x="1171989" y="724048"/>
                    </a:lnTo>
                    <a:lnTo>
                      <a:pt x="1178052" y="694055"/>
                    </a:lnTo>
                    <a:lnTo>
                      <a:pt x="1178052" y="77088"/>
                    </a:lnTo>
                    <a:lnTo>
                      <a:pt x="1171989" y="47095"/>
                    </a:lnTo>
                    <a:lnTo>
                      <a:pt x="1155461" y="22590"/>
                    </a:lnTo>
                    <a:lnTo>
                      <a:pt x="1130956" y="6062"/>
                    </a:lnTo>
                    <a:lnTo>
                      <a:pt x="110096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96" name="object 14">
                <a:extLst>
                  <a:ext uri="{FF2B5EF4-FFF2-40B4-BE49-F238E27FC236}">
                    <a16:creationId xmlns="" xmlns:a16="http://schemas.microsoft.com/office/drawing/2014/main" id="{8163C117-F355-04BE-C458-114174C4CAC1}"/>
                  </a:ext>
                </a:extLst>
              </p:cNvPr>
              <p:cNvSpPr/>
              <p:nvPr/>
            </p:nvSpPr>
            <p:spPr>
              <a:xfrm>
                <a:off x="3081437" y="2932937"/>
                <a:ext cx="2302996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0" y="77088"/>
                    </a:moveTo>
                    <a:lnTo>
                      <a:pt x="6062" y="47095"/>
                    </a:lnTo>
                    <a:lnTo>
                      <a:pt x="22590" y="22590"/>
                    </a:lnTo>
                    <a:lnTo>
                      <a:pt x="47095" y="6062"/>
                    </a:lnTo>
                    <a:lnTo>
                      <a:pt x="77088" y="0"/>
                    </a:lnTo>
                    <a:lnTo>
                      <a:pt x="1100963" y="0"/>
                    </a:lnTo>
                    <a:lnTo>
                      <a:pt x="1130956" y="6062"/>
                    </a:lnTo>
                    <a:lnTo>
                      <a:pt x="1155461" y="22590"/>
                    </a:lnTo>
                    <a:lnTo>
                      <a:pt x="1171989" y="47095"/>
                    </a:lnTo>
                    <a:lnTo>
                      <a:pt x="1178052" y="77088"/>
                    </a:lnTo>
                    <a:lnTo>
                      <a:pt x="1178052" y="694055"/>
                    </a:lnTo>
                    <a:lnTo>
                      <a:pt x="1171989" y="724048"/>
                    </a:lnTo>
                    <a:lnTo>
                      <a:pt x="1155461" y="748553"/>
                    </a:lnTo>
                    <a:lnTo>
                      <a:pt x="1130956" y="765081"/>
                    </a:lnTo>
                    <a:lnTo>
                      <a:pt x="1100963" y="771144"/>
                    </a:lnTo>
                    <a:lnTo>
                      <a:pt x="77088" y="771144"/>
                    </a:lnTo>
                    <a:lnTo>
                      <a:pt x="47095" y="765081"/>
                    </a:lnTo>
                    <a:lnTo>
                      <a:pt x="22590" y="748553"/>
                    </a:lnTo>
                    <a:lnTo>
                      <a:pt x="6062" y="724048"/>
                    </a:lnTo>
                    <a:lnTo>
                      <a:pt x="0" y="694055"/>
                    </a:lnTo>
                    <a:lnTo>
                      <a:pt x="0" y="770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5907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97" name="object 15">
                <a:extLst>
                  <a:ext uri="{FF2B5EF4-FFF2-40B4-BE49-F238E27FC236}">
                    <a16:creationId xmlns="" xmlns:a16="http://schemas.microsoft.com/office/drawing/2014/main" id="{61DEEFA1-25B5-9B34-66A9-70271D574B53}"/>
                  </a:ext>
                </a:extLst>
              </p:cNvPr>
              <p:cNvSpPr/>
              <p:nvPr/>
            </p:nvSpPr>
            <p:spPr>
              <a:xfrm>
                <a:off x="3234158" y="3020821"/>
                <a:ext cx="2067746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1103249" y="0"/>
                    </a:moveTo>
                    <a:lnTo>
                      <a:pt x="74802" y="0"/>
                    </a:lnTo>
                    <a:lnTo>
                      <a:pt x="45702" y="6062"/>
                    </a:lnTo>
                    <a:lnTo>
                      <a:pt x="21923" y="22590"/>
                    </a:lnTo>
                    <a:lnTo>
                      <a:pt x="5883" y="47095"/>
                    </a:lnTo>
                    <a:lnTo>
                      <a:pt x="0" y="77088"/>
                    </a:lnTo>
                    <a:lnTo>
                      <a:pt x="0" y="694055"/>
                    </a:lnTo>
                    <a:lnTo>
                      <a:pt x="5883" y="724048"/>
                    </a:lnTo>
                    <a:lnTo>
                      <a:pt x="21923" y="748553"/>
                    </a:lnTo>
                    <a:lnTo>
                      <a:pt x="45702" y="765081"/>
                    </a:lnTo>
                    <a:lnTo>
                      <a:pt x="74802" y="771144"/>
                    </a:lnTo>
                    <a:lnTo>
                      <a:pt x="1103249" y="771144"/>
                    </a:lnTo>
                    <a:lnTo>
                      <a:pt x="1132349" y="765081"/>
                    </a:lnTo>
                    <a:lnTo>
                      <a:pt x="1156128" y="748553"/>
                    </a:lnTo>
                    <a:lnTo>
                      <a:pt x="1172168" y="724048"/>
                    </a:lnTo>
                    <a:lnTo>
                      <a:pt x="1178052" y="694055"/>
                    </a:lnTo>
                    <a:lnTo>
                      <a:pt x="1178052" y="77088"/>
                    </a:lnTo>
                    <a:lnTo>
                      <a:pt x="1172168" y="47095"/>
                    </a:lnTo>
                    <a:lnTo>
                      <a:pt x="1156128" y="22590"/>
                    </a:lnTo>
                    <a:lnTo>
                      <a:pt x="1132349" y="6062"/>
                    </a:lnTo>
                    <a:lnTo>
                      <a:pt x="11032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</p:grpSp>
        <p:sp>
          <p:nvSpPr>
            <p:cNvPr id="99" name="object 17">
              <a:extLst>
                <a:ext uri="{FF2B5EF4-FFF2-40B4-BE49-F238E27FC236}">
                  <a16:creationId xmlns="" xmlns:a16="http://schemas.microsoft.com/office/drawing/2014/main" id="{3DD6258C-1685-4C4A-1958-169C7E43EBD9}"/>
                </a:ext>
              </a:extLst>
            </p:cNvPr>
            <p:cNvSpPr txBox="1"/>
            <p:nvPr/>
          </p:nvSpPr>
          <p:spPr>
            <a:xfrm>
              <a:off x="4414469" y="2818646"/>
              <a:ext cx="2266799" cy="43947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ts val="1595"/>
                </a:lnSpc>
                <a:spcBef>
                  <a:spcPts val="105"/>
                </a:spcBef>
              </a:pPr>
              <a:r>
                <a:rPr lang="es-ES" sz="1600" b="1" spc="-5" dirty="0">
                  <a:latin typeface="Proxima Nova Rg" panose="02000506030000020004" pitchFamily="50" charset="0"/>
                  <a:cs typeface="Calibri"/>
                </a:rPr>
                <a:t>REPRESENTANTE</a:t>
              </a:r>
            </a:p>
            <a:p>
              <a:pPr algn="ctr">
                <a:lnSpc>
                  <a:spcPts val="1595"/>
                </a:lnSpc>
                <a:spcBef>
                  <a:spcPts val="105"/>
                </a:spcBef>
              </a:pPr>
              <a:r>
                <a:rPr lang="es-ES" sz="1600" b="1" spc="-5" dirty="0">
                  <a:latin typeface="Proxima Nova Rg" panose="02000506030000020004" pitchFamily="50" charset="0"/>
                  <a:cs typeface="Calibri"/>
                </a:rPr>
                <a:t>DE LA UEE</a:t>
              </a:r>
              <a:endParaRPr lang="es-ES" sz="1600" dirty="0">
                <a:latin typeface="Proxima Nova Rg" panose="02000506030000020004" pitchFamily="50" charset="0"/>
                <a:cs typeface="Calibri"/>
              </a:endParaRPr>
            </a:p>
          </p:txBody>
        </p:sp>
        <p:sp>
          <p:nvSpPr>
            <p:cNvPr id="100" name="object 18">
              <a:extLst>
                <a:ext uri="{FF2B5EF4-FFF2-40B4-BE49-F238E27FC236}">
                  <a16:creationId xmlns="" xmlns:a16="http://schemas.microsoft.com/office/drawing/2014/main" id="{8685A271-1516-8F9F-08CF-BB80EB9495CC}"/>
                </a:ext>
              </a:extLst>
            </p:cNvPr>
            <p:cNvSpPr txBox="1"/>
            <p:nvPr/>
          </p:nvSpPr>
          <p:spPr>
            <a:xfrm>
              <a:off x="4418875" y="3221344"/>
              <a:ext cx="2266798" cy="298543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 indent="-2540" algn="ctr">
                <a:lnSpc>
                  <a:spcPts val="969"/>
                </a:lnSpc>
                <a:spcBef>
                  <a:spcPts val="225"/>
                </a:spcBef>
              </a:pPr>
              <a:r>
                <a:rPr sz="1200" spc="-5" dirty="0">
                  <a:latin typeface="Proxima Nova Rg" panose="02000506030000020004" pitchFamily="50" charset="0"/>
                  <a:cs typeface="Calibri"/>
                </a:rPr>
                <a:t>(</a:t>
              </a:r>
              <a:r>
                <a:rPr lang="es-ES" sz="1400" spc="-5" dirty="0">
                  <a:latin typeface="Proxima Nova Rg" panose="02000506030000020004" pitchFamily="50" charset="0"/>
                  <a:cs typeface="Calibri"/>
                </a:rPr>
                <a:t>Directora de Desarrollo Administrativo</a:t>
              </a:r>
              <a:endParaRPr sz="1400" spc="-5" dirty="0">
                <a:latin typeface="Proxima Nova Rg" panose="02000506030000020004" pitchFamily="50" charset="0"/>
                <a:cs typeface="Calibri"/>
              </a:endParaRPr>
            </a:p>
          </p:txBody>
        </p:sp>
        <p:sp>
          <p:nvSpPr>
            <p:cNvPr id="103" name="object 21">
              <a:extLst>
                <a:ext uri="{FF2B5EF4-FFF2-40B4-BE49-F238E27FC236}">
                  <a16:creationId xmlns="" xmlns:a16="http://schemas.microsoft.com/office/drawing/2014/main" id="{274C9758-DB2D-E291-1EAD-86B434DF1B81}"/>
                </a:ext>
              </a:extLst>
            </p:cNvPr>
            <p:cNvSpPr/>
            <p:nvPr/>
          </p:nvSpPr>
          <p:spPr>
            <a:xfrm>
              <a:off x="1277667" y="3905814"/>
              <a:ext cx="1433293" cy="771525"/>
            </a:xfrm>
            <a:custGeom>
              <a:avLst/>
              <a:gdLst/>
              <a:ahLst/>
              <a:cxnLst/>
              <a:rect l="l" t="t" r="r" b="b"/>
              <a:pathLst>
                <a:path w="1178560" h="771525">
                  <a:moveTo>
                    <a:pt x="0" y="77089"/>
                  </a:moveTo>
                  <a:lnTo>
                    <a:pt x="6060" y="47095"/>
                  </a:lnTo>
                  <a:lnTo>
                    <a:pt x="22588" y="22590"/>
                  </a:lnTo>
                  <a:lnTo>
                    <a:pt x="47100" y="6062"/>
                  </a:lnTo>
                  <a:lnTo>
                    <a:pt x="77114" y="0"/>
                  </a:lnTo>
                  <a:lnTo>
                    <a:pt x="1100963" y="0"/>
                  </a:lnTo>
                  <a:lnTo>
                    <a:pt x="1130956" y="6062"/>
                  </a:lnTo>
                  <a:lnTo>
                    <a:pt x="1155461" y="22590"/>
                  </a:lnTo>
                  <a:lnTo>
                    <a:pt x="1171989" y="47095"/>
                  </a:lnTo>
                  <a:lnTo>
                    <a:pt x="1178052" y="77089"/>
                  </a:lnTo>
                  <a:lnTo>
                    <a:pt x="1178052" y="694055"/>
                  </a:lnTo>
                  <a:lnTo>
                    <a:pt x="1171989" y="724048"/>
                  </a:lnTo>
                  <a:lnTo>
                    <a:pt x="1155461" y="748553"/>
                  </a:lnTo>
                  <a:lnTo>
                    <a:pt x="1130956" y="765081"/>
                  </a:lnTo>
                  <a:lnTo>
                    <a:pt x="1100963" y="771144"/>
                  </a:lnTo>
                  <a:lnTo>
                    <a:pt x="77114" y="771144"/>
                  </a:lnTo>
                  <a:lnTo>
                    <a:pt x="47100" y="765081"/>
                  </a:lnTo>
                  <a:lnTo>
                    <a:pt x="22588" y="748553"/>
                  </a:lnTo>
                  <a:lnTo>
                    <a:pt x="6060" y="724048"/>
                  </a:lnTo>
                  <a:lnTo>
                    <a:pt x="0" y="694055"/>
                  </a:lnTo>
                  <a:lnTo>
                    <a:pt x="0" y="77089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10" name="object 28">
              <a:extLst>
                <a:ext uri="{FF2B5EF4-FFF2-40B4-BE49-F238E27FC236}">
                  <a16:creationId xmlns="" xmlns:a16="http://schemas.microsoft.com/office/drawing/2014/main" id="{76A9A53C-93BB-9B59-0C54-B283B58562F5}"/>
                </a:ext>
              </a:extLst>
            </p:cNvPr>
            <p:cNvSpPr/>
            <p:nvPr/>
          </p:nvSpPr>
          <p:spPr>
            <a:xfrm>
              <a:off x="3081020" y="4022397"/>
              <a:ext cx="1433293" cy="771525"/>
            </a:xfrm>
            <a:custGeom>
              <a:avLst/>
              <a:gdLst/>
              <a:ahLst/>
              <a:cxnLst/>
              <a:rect l="l" t="t" r="r" b="b"/>
              <a:pathLst>
                <a:path w="1178560" h="771525">
                  <a:moveTo>
                    <a:pt x="0" y="77089"/>
                  </a:moveTo>
                  <a:lnTo>
                    <a:pt x="6062" y="47095"/>
                  </a:lnTo>
                  <a:lnTo>
                    <a:pt x="22590" y="22590"/>
                  </a:lnTo>
                  <a:lnTo>
                    <a:pt x="47095" y="6062"/>
                  </a:lnTo>
                  <a:lnTo>
                    <a:pt x="77088" y="0"/>
                  </a:lnTo>
                  <a:lnTo>
                    <a:pt x="1100963" y="0"/>
                  </a:lnTo>
                  <a:lnTo>
                    <a:pt x="1130956" y="6062"/>
                  </a:lnTo>
                  <a:lnTo>
                    <a:pt x="1155461" y="22590"/>
                  </a:lnTo>
                  <a:lnTo>
                    <a:pt x="1171989" y="47095"/>
                  </a:lnTo>
                  <a:lnTo>
                    <a:pt x="1178052" y="77089"/>
                  </a:lnTo>
                  <a:lnTo>
                    <a:pt x="1178052" y="694055"/>
                  </a:lnTo>
                  <a:lnTo>
                    <a:pt x="1171989" y="724048"/>
                  </a:lnTo>
                  <a:lnTo>
                    <a:pt x="1155461" y="748553"/>
                  </a:lnTo>
                  <a:lnTo>
                    <a:pt x="1130956" y="765081"/>
                  </a:lnTo>
                  <a:lnTo>
                    <a:pt x="1100963" y="771144"/>
                  </a:lnTo>
                  <a:lnTo>
                    <a:pt x="77088" y="771144"/>
                  </a:lnTo>
                  <a:lnTo>
                    <a:pt x="47095" y="765081"/>
                  </a:lnTo>
                  <a:lnTo>
                    <a:pt x="22590" y="748553"/>
                  </a:lnTo>
                  <a:lnTo>
                    <a:pt x="6062" y="724048"/>
                  </a:lnTo>
                  <a:lnTo>
                    <a:pt x="0" y="694055"/>
                  </a:lnTo>
                  <a:lnTo>
                    <a:pt x="0" y="7708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sz="2000">
                <a:solidFill>
                  <a:schemeClr val="bg1"/>
                </a:solidFill>
              </a:endParaRPr>
            </a:p>
          </p:txBody>
        </p:sp>
        <p:sp>
          <p:nvSpPr>
            <p:cNvPr id="113" name="object 31">
              <a:extLst>
                <a:ext uri="{FF2B5EF4-FFF2-40B4-BE49-F238E27FC236}">
                  <a16:creationId xmlns="" xmlns:a16="http://schemas.microsoft.com/office/drawing/2014/main" id="{8407B0AB-CC0A-61A8-145F-896A1B58D6B1}"/>
                </a:ext>
              </a:extLst>
            </p:cNvPr>
            <p:cNvSpPr txBox="1"/>
            <p:nvPr/>
          </p:nvSpPr>
          <p:spPr>
            <a:xfrm>
              <a:off x="3428383" y="4132179"/>
              <a:ext cx="891807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ES" sz="2400" b="1" spc="-65" dirty="0">
                  <a:solidFill>
                    <a:schemeClr val="bg1"/>
                  </a:solidFill>
                  <a:latin typeface="Calibri"/>
                  <a:cs typeface="Calibri"/>
                </a:rPr>
                <a:t>Asesor</a:t>
              </a:r>
              <a:endParaRPr sz="2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4" name="object 62">
              <a:extLst>
                <a:ext uri="{FF2B5EF4-FFF2-40B4-BE49-F238E27FC236}">
                  <a16:creationId xmlns="" xmlns:a16="http://schemas.microsoft.com/office/drawing/2014/main" id="{29851B07-A016-4FF6-8ADD-BD9EE6A4EFAD}"/>
                </a:ext>
              </a:extLst>
            </p:cNvPr>
            <p:cNvSpPr/>
            <p:nvPr/>
          </p:nvSpPr>
          <p:spPr>
            <a:xfrm>
              <a:off x="5560864" y="3562915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204"/>
                  </a:lnTo>
                </a:path>
              </a:pathLst>
            </a:custGeom>
            <a:ln w="28956">
              <a:solidFill>
                <a:srgbClr val="B84441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50" name="object 68">
              <a:extLst>
                <a:ext uri="{FF2B5EF4-FFF2-40B4-BE49-F238E27FC236}">
                  <a16:creationId xmlns="" xmlns:a16="http://schemas.microsoft.com/office/drawing/2014/main" id="{BAF38037-44A3-A96F-E375-B06118B2C4FA}"/>
                </a:ext>
              </a:extLst>
            </p:cNvPr>
            <p:cNvSpPr txBox="1">
              <a:spLocks/>
            </p:cNvSpPr>
            <p:nvPr/>
          </p:nvSpPr>
          <p:spPr>
            <a:xfrm>
              <a:off x="7620712" y="1988671"/>
              <a:ext cx="3870842" cy="336858"/>
            </a:xfrm>
            <a:prstGeom prst="rect">
              <a:avLst/>
            </a:prstGeom>
          </p:spPr>
          <p:txBody>
            <a:bodyPr vert="horz" wrap="square" lIns="0" tIns="31115" rIns="0" bIns="0" rtlCol="0">
              <a:spAutoFit/>
            </a:bodyPr>
            <a:lstStyle>
              <a:lvl1pPr>
                <a:defRPr sz="2000" b="1" i="0">
                  <a:solidFill>
                    <a:schemeClr val="bg1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marL="164465" marR="157480" indent="-1905" algn="ctr">
                <a:spcBef>
                  <a:spcPts val="245"/>
                </a:spcBef>
              </a:pPr>
              <a:endParaRPr lang="es-ES" sz="2400" kern="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" name="object 31">
              <a:extLst>
                <a:ext uri="{FF2B5EF4-FFF2-40B4-BE49-F238E27FC236}">
                  <a16:creationId xmlns="" xmlns:a16="http://schemas.microsoft.com/office/drawing/2014/main" id="{53B2DA6B-C232-91A9-A0FE-75251F87A37C}"/>
                </a:ext>
              </a:extLst>
            </p:cNvPr>
            <p:cNvSpPr txBox="1"/>
            <p:nvPr/>
          </p:nvSpPr>
          <p:spPr>
            <a:xfrm>
              <a:off x="1607010" y="4079773"/>
              <a:ext cx="891807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65" dirty="0">
                  <a:solidFill>
                    <a:schemeClr val="bg1"/>
                  </a:solidFill>
                  <a:latin typeface="Calibri"/>
                  <a:cs typeface="Calibri"/>
                </a:rPr>
                <a:t>V</a:t>
              </a:r>
              <a:r>
                <a:rPr sz="2400" b="1" dirty="0">
                  <a:solidFill>
                    <a:schemeClr val="bg1"/>
                  </a:solidFill>
                  <a:latin typeface="Calibri"/>
                  <a:cs typeface="Calibri"/>
                </a:rPr>
                <a:t>o</a:t>
              </a:r>
              <a:r>
                <a:rPr sz="2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c</a:t>
              </a:r>
              <a:r>
                <a:rPr sz="2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a</a:t>
              </a:r>
              <a:r>
                <a:rPr sz="2400" b="1" dirty="0">
                  <a:solidFill>
                    <a:schemeClr val="bg1"/>
                  </a:solidFill>
                  <a:latin typeface="Calibri"/>
                  <a:cs typeface="Calibri"/>
                </a:rPr>
                <a:t>l</a:t>
              </a:r>
              <a:endParaRPr sz="2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4" name="object 21">
              <a:extLst>
                <a:ext uri="{FF2B5EF4-FFF2-40B4-BE49-F238E27FC236}">
                  <a16:creationId xmlns="" xmlns:a16="http://schemas.microsoft.com/office/drawing/2014/main" id="{C04A175E-6CE6-24CB-D8C7-BBFC3B007BEC}"/>
                </a:ext>
              </a:extLst>
            </p:cNvPr>
            <p:cNvSpPr/>
            <p:nvPr/>
          </p:nvSpPr>
          <p:spPr>
            <a:xfrm>
              <a:off x="3122039" y="3946197"/>
              <a:ext cx="1433292" cy="771525"/>
            </a:xfrm>
            <a:custGeom>
              <a:avLst/>
              <a:gdLst/>
              <a:ahLst/>
              <a:cxnLst/>
              <a:rect l="l" t="t" r="r" b="b"/>
              <a:pathLst>
                <a:path w="1178560" h="771525">
                  <a:moveTo>
                    <a:pt x="0" y="77089"/>
                  </a:moveTo>
                  <a:lnTo>
                    <a:pt x="6060" y="47095"/>
                  </a:lnTo>
                  <a:lnTo>
                    <a:pt x="22588" y="22590"/>
                  </a:lnTo>
                  <a:lnTo>
                    <a:pt x="47100" y="6062"/>
                  </a:lnTo>
                  <a:lnTo>
                    <a:pt x="77114" y="0"/>
                  </a:lnTo>
                  <a:lnTo>
                    <a:pt x="1100963" y="0"/>
                  </a:lnTo>
                  <a:lnTo>
                    <a:pt x="1130956" y="6062"/>
                  </a:lnTo>
                  <a:lnTo>
                    <a:pt x="1155461" y="22590"/>
                  </a:lnTo>
                  <a:lnTo>
                    <a:pt x="1171989" y="47095"/>
                  </a:lnTo>
                  <a:lnTo>
                    <a:pt x="1178052" y="77089"/>
                  </a:lnTo>
                  <a:lnTo>
                    <a:pt x="1178052" y="694055"/>
                  </a:lnTo>
                  <a:lnTo>
                    <a:pt x="1171989" y="724048"/>
                  </a:lnTo>
                  <a:lnTo>
                    <a:pt x="1155461" y="748553"/>
                  </a:lnTo>
                  <a:lnTo>
                    <a:pt x="1130956" y="765081"/>
                  </a:lnTo>
                  <a:lnTo>
                    <a:pt x="1100963" y="771144"/>
                  </a:lnTo>
                  <a:lnTo>
                    <a:pt x="77114" y="771144"/>
                  </a:lnTo>
                  <a:lnTo>
                    <a:pt x="47100" y="765081"/>
                  </a:lnTo>
                  <a:lnTo>
                    <a:pt x="22588" y="748553"/>
                  </a:lnTo>
                  <a:lnTo>
                    <a:pt x="6060" y="724048"/>
                  </a:lnTo>
                  <a:lnTo>
                    <a:pt x="0" y="694055"/>
                  </a:lnTo>
                  <a:lnTo>
                    <a:pt x="0" y="77089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51" name="object 28">
              <a:extLst>
                <a:ext uri="{FF2B5EF4-FFF2-40B4-BE49-F238E27FC236}">
                  <a16:creationId xmlns="" xmlns:a16="http://schemas.microsoft.com/office/drawing/2014/main" id="{C7318073-1F69-4CB0-888D-E08EEC6301A6}"/>
                </a:ext>
              </a:extLst>
            </p:cNvPr>
            <p:cNvSpPr/>
            <p:nvPr/>
          </p:nvSpPr>
          <p:spPr>
            <a:xfrm>
              <a:off x="4857862" y="4016051"/>
              <a:ext cx="1433293" cy="771525"/>
            </a:xfrm>
            <a:custGeom>
              <a:avLst/>
              <a:gdLst/>
              <a:ahLst/>
              <a:cxnLst/>
              <a:rect l="l" t="t" r="r" b="b"/>
              <a:pathLst>
                <a:path w="1178560" h="771525">
                  <a:moveTo>
                    <a:pt x="0" y="77089"/>
                  </a:moveTo>
                  <a:lnTo>
                    <a:pt x="6062" y="47095"/>
                  </a:lnTo>
                  <a:lnTo>
                    <a:pt x="22590" y="22590"/>
                  </a:lnTo>
                  <a:lnTo>
                    <a:pt x="47095" y="6062"/>
                  </a:lnTo>
                  <a:lnTo>
                    <a:pt x="77088" y="0"/>
                  </a:lnTo>
                  <a:lnTo>
                    <a:pt x="1100963" y="0"/>
                  </a:lnTo>
                  <a:lnTo>
                    <a:pt x="1130956" y="6062"/>
                  </a:lnTo>
                  <a:lnTo>
                    <a:pt x="1155461" y="22590"/>
                  </a:lnTo>
                  <a:lnTo>
                    <a:pt x="1171989" y="47095"/>
                  </a:lnTo>
                  <a:lnTo>
                    <a:pt x="1178052" y="77089"/>
                  </a:lnTo>
                  <a:lnTo>
                    <a:pt x="1178052" y="694055"/>
                  </a:lnTo>
                  <a:lnTo>
                    <a:pt x="1171989" y="724048"/>
                  </a:lnTo>
                  <a:lnTo>
                    <a:pt x="1155461" y="748553"/>
                  </a:lnTo>
                  <a:lnTo>
                    <a:pt x="1130956" y="765081"/>
                  </a:lnTo>
                  <a:lnTo>
                    <a:pt x="1100963" y="771144"/>
                  </a:lnTo>
                  <a:lnTo>
                    <a:pt x="77088" y="771144"/>
                  </a:lnTo>
                  <a:lnTo>
                    <a:pt x="47095" y="765081"/>
                  </a:lnTo>
                  <a:lnTo>
                    <a:pt x="22590" y="748553"/>
                  </a:lnTo>
                  <a:lnTo>
                    <a:pt x="6062" y="724048"/>
                  </a:lnTo>
                  <a:lnTo>
                    <a:pt x="0" y="694055"/>
                  </a:lnTo>
                  <a:lnTo>
                    <a:pt x="0" y="7708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sz="2000">
                <a:solidFill>
                  <a:schemeClr val="bg1"/>
                </a:solidFill>
              </a:endParaRPr>
            </a:p>
          </p:txBody>
        </p:sp>
        <p:sp>
          <p:nvSpPr>
            <p:cNvPr id="52" name="object 28">
              <a:extLst>
                <a:ext uri="{FF2B5EF4-FFF2-40B4-BE49-F238E27FC236}">
                  <a16:creationId xmlns="" xmlns:a16="http://schemas.microsoft.com/office/drawing/2014/main" id="{893D500D-D688-4246-95EE-724D706F1EA9}"/>
                </a:ext>
              </a:extLst>
            </p:cNvPr>
            <p:cNvSpPr/>
            <p:nvPr/>
          </p:nvSpPr>
          <p:spPr>
            <a:xfrm>
              <a:off x="6543546" y="4011863"/>
              <a:ext cx="1433293" cy="771525"/>
            </a:xfrm>
            <a:custGeom>
              <a:avLst/>
              <a:gdLst/>
              <a:ahLst/>
              <a:cxnLst/>
              <a:rect l="l" t="t" r="r" b="b"/>
              <a:pathLst>
                <a:path w="1178560" h="771525">
                  <a:moveTo>
                    <a:pt x="0" y="77089"/>
                  </a:moveTo>
                  <a:lnTo>
                    <a:pt x="6062" y="47095"/>
                  </a:lnTo>
                  <a:lnTo>
                    <a:pt x="22590" y="22590"/>
                  </a:lnTo>
                  <a:lnTo>
                    <a:pt x="47095" y="6062"/>
                  </a:lnTo>
                  <a:lnTo>
                    <a:pt x="77088" y="0"/>
                  </a:lnTo>
                  <a:lnTo>
                    <a:pt x="1100963" y="0"/>
                  </a:lnTo>
                  <a:lnTo>
                    <a:pt x="1130956" y="6062"/>
                  </a:lnTo>
                  <a:lnTo>
                    <a:pt x="1155461" y="22590"/>
                  </a:lnTo>
                  <a:lnTo>
                    <a:pt x="1171989" y="47095"/>
                  </a:lnTo>
                  <a:lnTo>
                    <a:pt x="1178052" y="77089"/>
                  </a:lnTo>
                  <a:lnTo>
                    <a:pt x="1178052" y="694055"/>
                  </a:lnTo>
                  <a:lnTo>
                    <a:pt x="1171989" y="724048"/>
                  </a:lnTo>
                  <a:lnTo>
                    <a:pt x="1155461" y="748553"/>
                  </a:lnTo>
                  <a:lnTo>
                    <a:pt x="1130956" y="765081"/>
                  </a:lnTo>
                  <a:lnTo>
                    <a:pt x="1100963" y="771144"/>
                  </a:lnTo>
                  <a:lnTo>
                    <a:pt x="77088" y="771144"/>
                  </a:lnTo>
                  <a:lnTo>
                    <a:pt x="47095" y="765081"/>
                  </a:lnTo>
                  <a:lnTo>
                    <a:pt x="22590" y="748553"/>
                  </a:lnTo>
                  <a:lnTo>
                    <a:pt x="6062" y="724048"/>
                  </a:lnTo>
                  <a:lnTo>
                    <a:pt x="0" y="694055"/>
                  </a:lnTo>
                  <a:lnTo>
                    <a:pt x="0" y="7708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sz="2000">
                <a:solidFill>
                  <a:schemeClr val="bg1"/>
                </a:solidFill>
              </a:endParaRPr>
            </a:p>
          </p:txBody>
        </p:sp>
        <p:sp>
          <p:nvSpPr>
            <p:cNvPr id="53" name="object 31">
              <a:extLst>
                <a:ext uri="{FF2B5EF4-FFF2-40B4-BE49-F238E27FC236}">
                  <a16:creationId xmlns="" xmlns:a16="http://schemas.microsoft.com/office/drawing/2014/main" id="{DEDAB63B-31B8-406A-A439-D661AA1D34C2}"/>
                </a:ext>
              </a:extLst>
            </p:cNvPr>
            <p:cNvSpPr txBox="1"/>
            <p:nvPr/>
          </p:nvSpPr>
          <p:spPr>
            <a:xfrm>
              <a:off x="5086567" y="4143173"/>
              <a:ext cx="891807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ES" sz="2400" b="1" spc="-65" dirty="0">
                  <a:solidFill>
                    <a:schemeClr val="bg1"/>
                  </a:solidFill>
                  <a:latin typeface="Calibri"/>
                  <a:cs typeface="Calibri"/>
                </a:rPr>
                <a:t>Asesor</a:t>
              </a:r>
              <a:endParaRPr sz="2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54" name="object 21">
              <a:extLst>
                <a:ext uri="{FF2B5EF4-FFF2-40B4-BE49-F238E27FC236}">
                  <a16:creationId xmlns="" xmlns:a16="http://schemas.microsoft.com/office/drawing/2014/main" id="{CACA2A3B-00EB-45CD-98B5-3B780FD19E80}"/>
                </a:ext>
              </a:extLst>
            </p:cNvPr>
            <p:cNvSpPr/>
            <p:nvPr/>
          </p:nvSpPr>
          <p:spPr>
            <a:xfrm>
              <a:off x="4780223" y="3957191"/>
              <a:ext cx="1433292" cy="771525"/>
            </a:xfrm>
            <a:custGeom>
              <a:avLst/>
              <a:gdLst/>
              <a:ahLst/>
              <a:cxnLst/>
              <a:rect l="l" t="t" r="r" b="b"/>
              <a:pathLst>
                <a:path w="1178560" h="771525">
                  <a:moveTo>
                    <a:pt x="0" y="77089"/>
                  </a:moveTo>
                  <a:lnTo>
                    <a:pt x="6060" y="47095"/>
                  </a:lnTo>
                  <a:lnTo>
                    <a:pt x="22588" y="22590"/>
                  </a:lnTo>
                  <a:lnTo>
                    <a:pt x="47100" y="6062"/>
                  </a:lnTo>
                  <a:lnTo>
                    <a:pt x="77114" y="0"/>
                  </a:lnTo>
                  <a:lnTo>
                    <a:pt x="1100963" y="0"/>
                  </a:lnTo>
                  <a:lnTo>
                    <a:pt x="1130956" y="6062"/>
                  </a:lnTo>
                  <a:lnTo>
                    <a:pt x="1155461" y="22590"/>
                  </a:lnTo>
                  <a:lnTo>
                    <a:pt x="1171989" y="47095"/>
                  </a:lnTo>
                  <a:lnTo>
                    <a:pt x="1178052" y="77089"/>
                  </a:lnTo>
                  <a:lnTo>
                    <a:pt x="1178052" y="694055"/>
                  </a:lnTo>
                  <a:lnTo>
                    <a:pt x="1171989" y="724048"/>
                  </a:lnTo>
                  <a:lnTo>
                    <a:pt x="1155461" y="748553"/>
                  </a:lnTo>
                  <a:lnTo>
                    <a:pt x="1130956" y="765081"/>
                  </a:lnTo>
                  <a:lnTo>
                    <a:pt x="1100963" y="771144"/>
                  </a:lnTo>
                  <a:lnTo>
                    <a:pt x="77114" y="771144"/>
                  </a:lnTo>
                  <a:lnTo>
                    <a:pt x="47100" y="765081"/>
                  </a:lnTo>
                  <a:lnTo>
                    <a:pt x="22588" y="748553"/>
                  </a:lnTo>
                  <a:lnTo>
                    <a:pt x="6060" y="724048"/>
                  </a:lnTo>
                  <a:lnTo>
                    <a:pt x="0" y="694055"/>
                  </a:lnTo>
                  <a:lnTo>
                    <a:pt x="0" y="77089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55" name="object 31">
              <a:extLst>
                <a:ext uri="{FF2B5EF4-FFF2-40B4-BE49-F238E27FC236}">
                  <a16:creationId xmlns="" xmlns:a16="http://schemas.microsoft.com/office/drawing/2014/main" id="{080282AF-2116-45A6-812B-6228757AA251}"/>
                </a:ext>
              </a:extLst>
            </p:cNvPr>
            <p:cNvSpPr txBox="1"/>
            <p:nvPr/>
          </p:nvSpPr>
          <p:spPr>
            <a:xfrm>
              <a:off x="6773535" y="4128663"/>
              <a:ext cx="891807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ES" sz="2400" b="1" spc="-65" dirty="0">
                  <a:solidFill>
                    <a:schemeClr val="bg1"/>
                  </a:solidFill>
                  <a:latin typeface="Calibri"/>
                  <a:cs typeface="Calibri"/>
                </a:rPr>
                <a:t>Asesor</a:t>
              </a:r>
              <a:endParaRPr sz="2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object 21">
              <a:extLst>
                <a:ext uri="{FF2B5EF4-FFF2-40B4-BE49-F238E27FC236}">
                  <a16:creationId xmlns="" xmlns:a16="http://schemas.microsoft.com/office/drawing/2014/main" id="{72BE5567-B38C-4B97-9095-882A87D539A2}"/>
                </a:ext>
              </a:extLst>
            </p:cNvPr>
            <p:cNvSpPr/>
            <p:nvPr/>
          </p:nvSpPr>
          <p:spPr>
            <a:xfrm>
              <a:off x="6467191" y="3942681"/>
              <a:ext cx="1433292" cy="771525"/>
            </a:xfrm>
            <a:custGeom>
              <a:avLst/>
              <a:gdLst/>
              <a:ahLst/>
              <a:cxnLst/>
              <a:rect l="l" t="t" r="r" b="b"/>
              <a:pathLst>
                <a:path w="1178560" h="771525">
                  <a:moveTo>
                    <a:pt x="0" y="77089"/>
                  </a:moveTo>
                  <a:lnTo>
                    <a:pt x="6060" y="47095"/>
                  </a:lnTo>
                  <a:lnTo>
                    <a:pt x="22588" y="22590"/>
                  </a:lnTo>
                  <a:lnTo>
                    <a:pt x="47100" y="6062"/>
                  </a:lnTo>
                  <a:lnTo>
                    <a:pt x="77114" y="0"/>
                  </a:lnTo>
                  <a:lnTo>
                    <a:pt x="1100963" y="0"/>
                  </a:lnTo>
                  <a:lnTo>
                    <a:pt x="1130956" y="6062"/>
                  </a:lnTo>
                  <a:lnTo>
                    <a:pt x="1155461" y="22590"/>
                  </a:lnTo>
                  <a:lnTo>
                    <a:pt x="1171989" y="47095"/>
                  </a:lnTo>
                  <a:lnTo>
                    <a:pt x="1178052" y="77089"/>
                  </a:lnTo>
                  <a:lnTo>
                    <a:pt x="1178052" y="694055"/>
                  </a:lnTo>
                  <a:lnTo>
                    <a:pt x="1171989" y="724048"/>
                  </a:lnTo>
                  <a:lnTo>
                    <a:pt x="1155461" y="748553"/>
                  </a:lnTo>
                  <a:lnTo>
                    <a:pt x="1130956" y="765081"/>
                  </a:lnTo>
                  <a:lnTo>
                    <a:pt x="1100963" y="771144"/>
                  </a:lnTo>
                  <a:lnTo>
                    <a:pt x="77114" y="771144"/>
                  </a:lnTo>
                  <a:lnTo>
                    <a:pt x="47100" y="765081"/>
                  </a:lnTo>
                  <a:lnTo>
                    <a:pt x="22588" y="748553"/>
                  </a:lnTo>
                  <a:lnTo>
                    <a:pt x="6060" y="724048"/>
                  </a:lnTo>
                  <a:lnTo>
                    <a:pt x="0" y="694055"/>
                  </a:lnTo>
                  <a:lnTo>
                    <a:pt x="0" y="77089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="" xmlns:a16="http://schemas.microsoft.com/office/drawing/2014/main" id="{9C26C145-FEAD-42E4-9CB9-E400100E1F3F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3798500"/>
              <a:ext cx="3351965" cy="21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bject 62">
              <a:extLst>
                <a:ext uri="{FF2B5EF4-FFF2-40B4-BE49-F238E27FC236}">
                  <a16:creationId xmlns="" xmlns:a16="http://schemas.microsoft.com/office/drawing/2014/main" id="{039AC4C1-5394-4F2F-9509-81B38A3B417F}"/>
                </a:ext>
              </a:extLst>
            </p:cNvPr>
            <p:cNvSpPr/>
            <p:nvPr/>
          </p:nvSpPr>
          <p:spPr>
            <a:xfrm>
              <a:off x="3810000" y="3803015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204"/>
                  </a:lnTo>
                </a:path>
              </a:pathLst>
            </a:custGeom>
            <a:ln w="28956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62" name="object 62">
              <a:extLst>
                <a:ext uri="{FF2B5EF4-FFF2-40B4-BE49-F238E27FC236}">
                  <a16:creationId xmlns="" xmlns:a16="http://schemas.microsoft.com/office/drawing/2014/main" id="{179EFAB5-1CE2-477D-B5C4-BE91BF010312}"/>
                </a:ext>
              </a:extLst>
            </p:cNvPr>
            <p:cNvSpPr/>
            <p:nvPr/>
          </p:nvSpPr>
          <p:spPr>
            <a:xfrm>
              <a:off x="5562600" y="3810000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204"/>
                  </a:lnTo>
                </a:path>
              </a:pathLst>
            </a:custGeom>
            <a:ln w="28956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63" name="object 62">
              <a:extLst>
                <a:ext uri="{FF2B5EF4-FFF2-40B4-BE49-F238E27FC236}">
                  <a16:creationId xmlns="" xmlns:a16="http://schemas.microsoft.com/office/drawing/2014/main" id="{43491D2F-5B91-459F-9EA0-E614AD3BFF21}"/>
                </a:ext>
              </a:extLst>
            </p:cNvPr>
            <p:cNvSpPr/>
            <p:nvPr/>
          </p:nvSpPr>
          <p:spPr>
            <a:xfrm>
              <a:off x="7162800" y="3810000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204"/>
                  </a:lnTo>
                </a:path>
              </a:pathLst>
            </a:custGeom>
            <a:ln w="28956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="" xmlns:a16="http://schemas.microsoft.com/office/drawing/2014/main" id="{7B2CBBE6-19E4-4A40-90E2-457A10240F04}"/>
              </a:ext>
            </a:extLst>
          </p:cNvPr>
          <p:cNvGrpSpPr/>
          <p:nvPr/>
        </p:nvGrpSpPr>
        <p:grpSpPr>
          <a:xfrm>
            <a:off x="547285" y="614333"/>
            <a:ext cx="2105830" cy="2040128"/>
            <a:chOff x="4415309" y="2622811"/>
            <a:chExt cx="3205658" cy="3205658"/>
          </a:xfrm>
          <a:scene3d>
            <a:camera prst="orthographicFront"/>
            <a:lightRig rig="flat" dir="t"/>
          </a:scene3d>
        </p:grpSpPr>
        <p:sp>
          <p:nvSpPr>
            <p:cNvPr id="68" name="Forma 67">
              <a:extLst>
                <a:ext uri="{FF2B5EF4-FFF2-40B4-BE49-F238E27FC236}">
                  <a16:creationId xmlns="" xmlns:a16="http://schemas.microsoft.com/office/drawing/2014/main" id="{197704D2-EB39-45FA-9E08-B310C4DFEDFA}"/>
                </a:ext>
              </a:extLst>
            </p:cNvPr>
            <p:cNvSpPr/>
            <p:nvPr/>
          </p:nvSpPr>
          <p:spPr>
            <a:xfrm>
              <a:off x="4415309" y="2622811"/>
              <a:ext cx="3205658" cy="3205658"/>
            </a:xfrm>
            <a:prstGeom prst="gear9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4">
              <a:extLst>
                <a:ext uri="{FF2B5EF4-FFF2-40B4-BE49-F238E27FC236}">
                  <a16:creationId xmlns="" xmlns:a16="http://schemas.microsoft.com/office/drawing/2014/main" id="{2C8F83E6-6774-4F54-A048-E8AC99DD64A0}"/>
                </a:ext>
              </a:extLst>
            </p:cNvPr>
            <p:cNvSpPr txBox="1"/>
            <p:nvPr/>
          </p:nvSpPr>
          <p:spPr>
            <a:xfrm>
              <a:off x="5072979" y="3373721"/>
              <a:ext cx="1903509" cy="16477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kern="1200" dirty="0"/>
                <a:t>SEFIRC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050" b="0" kern="1200" dirty="0"/>
                <a:t>SECRETARIA DE FISCALIZACIÓN Y RENDICIÓN DE CUENTAS</a:t>
              </a:r>
            </a:p>
          </p:txBody>
        </p:sp>
      </p:grpSp>
      <p:sp>
        <p:nvSpPr>
          <p:cNvPr id="71" name="CuadroTexto 70">
            <a:extLst>
              <a:ext uri="{FF2B5EF4-FFF2-40B4-BE49-F238E27FC236}">
                <a16:creationId xmlns="" xmlns:a16="http://schemas.microsoft.com/office/drawing/2014/main" id="{EE227680-68DD-4EF8-AD4A-C2BF37259F94}"/>
              </a:ext>
            </a:extLst>
          </p:cNvPr>
          <p:cNvSpPr txBox="1"/>
          <p:nvPr/>
        </p:nvSpPr>
        <p:spPr>
          <a:xfrm>
            <a:off x="5268990" y="5340596"/>
            <a:ext cx="7859484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4465" marR="157480" indent="-1905" algn="ctr">
              <a:spcBef>
                <a:spcPts val="245"/>
              </a:spcBef>
            </a:pPr>
            <a:r>
              <a:rPr lang="es-ES" sz="2000" kern="0" spc="-10" dirty="0">
                <a:solidFill>
                  <a:schemeClr val="accent1">
                    <a:lumMod val="75000"/>
                  </a:schemeClr>
                </a:solidFill>
              </a:rPr>
              <a:t>SEFIRC a través de la Coordinación General </a:t>
            </a:r>
          </a:p>
          <a:p>
            <a:pPr marL="164465" marR="157480" indent="-1905" algn="ctr">
              <a:spcBef>
                <a:spcPts val="245"/>
              </a:spcBef>
            </a:pPr>
            <a:r>
              <a:rPr lang="es-ES" sz="2000" kern="0" spc="-10" dirty="0">
                <a:solidFill>
                  <a:schemeClr val="accent1">
                    <a:lumMod val="75000"/>
                  </a:schemeClr>
                </a:solidFill>
              </a:rPr>
              <a:t>de Innovación Gubernamental </a:t>
            </a:r>
            <a:endParaRPr lang="es-ES" sz="20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="" xmlns:a16="http://schemas.microsoft.com/office/drawing/2014/main" id="{7A2ADF81-B4C8-4BFC-B280-5BEA814E3DB9}"/>
              </a:ext>
            </a:extLst>
          </p:cNvPr>
          <p:cNvSpPr txBox="1"/>
          <p:nvPr/>
        </p:nvSpPr>
        <p:spPr>
          <a:xfrm>
            <a:off x="72346" y="2909464"/>
            <a:ext cx="6223239" cy="331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 algn="just">
              <a:spcBef>
                <a:spcPts val="325"/>
              </a:spcBef>
              <a:tabLst>
                <a:tab pos="299720" algn="l"/>
              </a:tabLst>
            </a:pPr>
            <a:r>
              <a:rPr lang="es-MX" sz="2000" b="1" spc="-5" dirty="0">
                <a:latin typeface="Proxima Nova Rg" panose="02000506030000020004" pitchFamily="50" charset="0"/>
                <a:cs typeface="Calibri"/>
              </a:rPr>
              <a:t>FUNCIONES:</a:t>
            </a:r>
            <a:endParaRPr lang="es-MX" sz="2000" dirty="0">
              <a:latin typeface="Proxima Nova Rg" panose="02000506030000020004" pitchFamily="50" charset="0"/>
              <a:cs typeface="Calibri"/>
            </a:endParaRPr>
          </a:p>
          <a:p>
            <a:pPr marL="297815" marR="5080" indent="-285750" algn="just">
              <a:spcBef>
                <a:spcPts val="325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Impulsar acciones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en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materia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de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ética</a:t>
            </a:r>
          </a:p>
          <a:p>
            <a:pPr marL="297815" marR="5080" indent="-285750" algn="just">
              <a:spcBef>
                <a:spcPts val="325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Promueve capacitación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y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sensibilización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en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materia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de 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ética.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297815" marR="55244" indent="-285750" algn="just">
              <a:spcBef>
                <a:spcPts val="785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Establece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 la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normativa y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lineamientos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operación</a:t>
            </a:r>
            <a:r>
              <a:rPr lang="es-ES" sz="2000" spc="2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los</a:t>
            </a:r>
            <a:r>
              <a:rPr lang="es-ES"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Comités</a:t>
            </a:r>
            <a:r>
              <a:rPr lang="es-ES" sz="20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ética.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297815" indent="-285750">
              <a:spcBef>
                <a:spcPts val="1275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Asesora</a:t>
            </a:r>
            <a:r>
              <a:rPr lang="es-ES" sz="2000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en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materia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de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ética.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297815" marR="55244" indent="-285750" algn="just"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ES" sz="2000" spc="-25" dirty="0">
                <a:latin typeface="Proxima Nova Rg" panose="02000506030000020004" pitchFamily="50" charset="0"/>
                <a:cs typeface="Calibri"/>
              </a:rPr>
              <a:t>Coordina,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da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seguimiento y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evaluar la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operación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de 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los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Comités</a:t>
            </a:r>
            <a:r>
              <a:rPr lang="es-ES" sz="20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Ética.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0FBFAD21-812B-4CE7-8A11-C5490A94FBFC}"/>
              </a:ext>
            </a:extLst>
          </p:cNvPr>
          <p:cNvSpPr txBox="1"/>
          <p:nvPr/>
        </p:nvSpPr>
        <p:spPr>
          <a:xfrm>
            <a:off x="4017251" y="1381376"/>
            <a:ext cx="217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accent4"/>
                </a:solidFill>
                <a:latin typeface="Proxima Nova Rg" panose="02000506030000020004" pitchFamily="50" charset="0"/>
              </a:rPr>
              <a:t>NORMATIVA</a:t>
            </a:r>
            <a:endParaRPr lang="es-MX" sz="2800" dirty="0">
              <a:solidFill>
                <a:schemeClr val="accent4"/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18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>
            <a:extLst>
              <a:ext uri="{FF2B5EF4-FFF2-40B4-BE49-F238E27FC236}">
                <a16:creationId xmlns="" xmlns:a16="http://schemas.microsoft.com/office/drawing/2014/main" id="{258EF1EF-870E-485A-8C38-458EC45A3262}"/>
              </a:ext>
            </a:extLst>
          </p:cNvPr>
          <p:cNvGrpSpPr/>
          <p:nvPr/>
        </p:nvGrpSpPr>
        <p:grpSpPr>
          <a:xfrm>
            <a:off x="4572000" y="1242147"/>
            <a:ext cx="9028309" cy="4361544"/>
            <a:chOff x="1066800" y="1371132"/>
            <a:chExt cx="9028309" cy="4361544"/>
          </a:xfrm>
        </p:grpSpPr>
        <p:cxnSp>
          <p:nvCxnSpPr>
            <p:cNvPr id="62" name="Conector recto 61">
              <a:extLst>
                <a:ext uri="{FF2B5EF4-FFF2-40B4-BE49-F238E27FC236}">
                  <a16:creationId xmlns="" xmlns:a16="http://schemas.microsoft.com/office/drawing/2014/main" id="{3491C0DE-AFF9-424E-ADDE-F27DAC66F844}"/>
                </a:ext>
              </a:extLst>
            </p:cNvPr>
            <p:cNvCxnSpPr>
              <a:cxnSpLocks/>
            </p:cNvCxnSpPr>
            <p:nvPr/>
          </p:nvCxnSpPr>
          <p:spPr>
            <a:xfrm>
              <a:off x="5729143" y="2539988"/>
              <a:ext cx="0" cy="14515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="" xmlns:a16="http://schemas.microsoft.com/office/drawing/2014/main" id="{3FBCADDD-185E-4448-A55B-E10896251180}"/>
                </a:ext>
              </a:extLst>
            </p:cNvPr>
            <p:cNvGrpSpPr/>
            <p:nvPr/>
          </p:nvGrpSpPr>
          <p:grpSpPr>
            <a:xfrm>
              <a:off x="1066800" y="1371132"/>
              <a:ext cx="9028309" cy="4361544"/>
              <a:chOff x="875349" y="1376779"/>
              <a:chExt cx="9655290" cy="4653697"/>
            </a:xfrm>
          </p:grpSpPr>
          <p:grpSp>
            <p:nvGrpSpPr>
              <p:cNvPr id="5" name="object 4">
                <a:extLst>
                  <a:ext uri="{FF2B5EF4-FFF2-40B4-BE49-F238E27FC236}">
                    <a16:creationId xmlns="" xmlns:a16="http://schemas.microsoft.com/office/drawing/2014/main" id="{33C18308-FFE9-4B59-BECB-BB5A4FC13CBA}"/>
                  </a:ext>
                </a:extLst>
              </p:cNvPr>
              <p:cNvGrpSpPr/>
              <p:nvPr/>
            </p:nvGrpSpPr>
            <p:grpSpPr>
              <a:xfrm>
                <a:off x="4871214" y="1678690"/>
                <a:ext cx="2041471" cy="901065"/>
                <a:chOff x="3621785" y="1829562"/>
                <a:chExt cx="1458327" cy="901065"/>
              </a:xfrm>
            </p:grpSpPr>
            <p:sp>
              <p:nvSpPr>
                <p:cNvPr id="45" name="object 7">
                  <a:extLst>
                    <a:ext uri="{FF2B5EF4-FFF2-40B4-BE49-F238E27FC236}">
                      <a16:creationId xmlns="" xmlns:a16="http://schemas.microsoft.com/office/drawing/2014/main" id="{47A697B6-C27F-46C2-9841-AC98CB5D6E12}"/>
                    </a:ext>
                  </a:extLst>
                </p:cNvPr>
                <p:cNvSpPr/>
                <p:nvPr/>
              </p:nvSpPr>
              <p:spPr>
                <a:xfrm>
                  <a:off x="3621785" y="1829562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1100963" y="0"/>
                      </a:moveTo>
                      <a:lnTo>
                        <a:pt x="77088" y="0"/>
                      </a:lnTo>
                      <a:lnTo>
                        <a:pt x="47095" y="6062"/>
                      </a:lnTo>
                      <a:lnTo>
                        <a:pt x="22590" y="22590"/>
                      </a:lnTo>
                      <a:lnTo>
                        <a:pt x="6062" y="47095"/>
                      </a:lnTo>
                      <a:lnTo>
                        <a:pt x="0" y="77088"/>
                      </a:lnTo>
                      <a:lnTo>
                        <a:pt x="0" y="694054"/>
                      </a:lnTo>
                      <a:lnTo>
                        <a:pt x="6062" y="724048"/>
                      </a:lnTo>
                      <a:lnTo>
                        <a:pt x="22590" y="748553"/>
                      </a:lnTo>
                      <a:lnTo>
                        <a:pt x="47095" y="765081"/>
                      </a:lnTo>
                      <a:lnTo>
                        <a:pt x="77088" y="771143"/>
                      </a:lnTo>
                      <a:lnTo>
                        <a:pt x="1100963" y="771143"/>
                      </a:lnTo>
                      <a:lnTo>
                        <a:pt x="1130956" y="765081"/>
                      </a:lnTo>
                      <a:lnTo>
                        <a:pt x="1155461" y="748553"/>
                      </a:lnTo>
                      <a:lnTo>
                        <a:pt x="1171989" y="724048"/>
                      </a:lnTo>
                      <a:lnTo>
                        <a:pt x="1178052" y="694054"/>
                      </a:lnTo>
                      <a:lnTo>
                        <a:pt x="1178052" y="77088"/>
                      </a:lnTo>
                      <a:lnTo>
                        <a:pt x="1171989" y="47095"/>
                      </a:lnTo>
                      <a:lnTo>
                        <a:pt x="1155461" y="22590"/>
                      </a:lnTo>
                      <a:lnTo>
                        <a:pt x="1130956" y="6062"/>
                      </a:lnTo>
                      <a:lnTo>
                        <a:pt x="1100963" y="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  <p:sp>
              <p:nvSpPr>
                <p:cNvPr id="46" name="object 8">
                  <a:extLst>
                    <a:ext uri="{FF2B5EF4-FFF2-40B4-BE49-F238E27FC236}">
                      <a16:creationId xmlns="" xmlns:a16="http://schemas.microsoft.com/office/drawing/2014/main" id="{8BFF04B0-CD84-43EC-B9CB-773CB34071DD}"/>
                    </a:ext>
                  </a:extLst>
                </p:cNvPr>
                <p:cNvSpPr/>
                <p:nvPr/>
              </p:nvSpPr>
              <p:spPr>
                <a:xfrm>
                  <a:off x="3621785" y="1829562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0" y="77088"/>
                      </a:moveTo>
                      <a:lnTo>
                        <a:pt x="6062" y="47095"/>
                      </a:lnTo>
                      <a:lnTo>
                        <a:pt x="22590" y="22590"/>
                      </a:lnTo>
                      <a:lnTo>
                        <a:pt x="47095" y="6062"/>
                      </a:lnTo>
                      <a:lnTo>
                        <a:pt x="77088" y="0"/>
                      </a:lnTo>
                      <a:lnTo>
                        <a:pt x="1100963" y="0"/>
                      </a:lnTo>
                      <a:lnTo>
                        <a:pt x="1130956" y="6062"/>
                      </a:lnTo>
                      <a:lnTo>
                        <a:pt x="1155461" y="22590"/>
                      </a:lnTo>
                      <a:lnTo>
                        <a:pt x="1171989" y="47095"/>
                      </a:lnTo>
                      <a:lnTo>
                        <a:pt x="1178052" y="77088"/>
                      </a:lnTo>
                      <a:lnTo>
                        <a:pt x="1178052" y="694054"/>
                      </a:lnTo>
                      <a:lnTo>
                        <a:pt x="1171989" y="724048"/>
                      </a:lnTo>
                      <a:lnTo>
                        <a:pt x="1155461" y="748553"/>
                      </a:lnTo>
                      <a:lnTo>
                        <a:pt x="1130956" y="765081"/>
                      </a:lnTo>
                      <a:lnTo>
                        <a:pt x="1100963" y="771143"/>
                      </a:lnTo>
                      <a:lnTo>
                        <a:pt x="77088" y="771143"/>
                      </a:lnTo>
                      <a:lnTo>
                        <a:pt x="47095" y="765081"/>
                      </a:lnTo>
                      <a:lnTo>
                        <a:pt x="22590" y="748553"/>
                      </a:lnTo>
                      <a:lnTo>
                        <a:pt x="6062" y="724048"/>
                      </a:lnTo>
                      <a:lnTo>
                        <a:pt x="0" y="694054"/>
                      </a:lnTo>
                      <a:lnTo>
                        <a:pt x="0" y="77088"/>
                      </a:lnTo>
                      <a:close/>
                    </a:path>
                  </a:pathLst>
                </a:custGeom>
                <a:ln w="25908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  <p:sp>
              <p:nvSpPr>
                <p:cNvPr id="47" name="object 9">
                  <a:extLst>
                    <a:ext uri="{FF2B5EF4-FFF2-40B4-BE49-F238E27FC236}">
                      <a16:creationId xmlns="" xmlns:a16="http://schemas.microsoft.com/office/drawing/2014/main" id="{54472678-6C2D-494D-B1E3-E00A30740389}"/>
                    </a:ext>
                  </a:extLst>
                </p:cNvPr>
                <p:cNvSpPr/>
                <p:nvPr/>
              </p:nvSpPr>
              <p:spPr>
                <a:xfrm>
                  <a:off x="3752849" y="1959102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1103249" y="0"/>
                      </a:moveTo>
                      <a:lnTo>
                        <a:pt x="74802" y="0"/>
                      </a:lnTo>
                      <a:lnTo>
                        <a:pt x="45702" y="6062"/>
                      </a:lnTo>
                      <a:lnTo>
                        <a:pt x="21923" y="22590"/>
                      </a:lnTo>
                      <a:lnTo>
                        <a:pt x="5883" y="47095"/>
                      </a:lnTo>
                      <a:lnTo>
                        <a:pt x="0" y="77088"/>
                      </a:lnTo>
                      <a:lnTo>
                        <a:pt x="0" y="694055"/>
                      </a:lnTo>
                      <a:lnTo>
                        <a:pt x="5883" y="724048"/>
                      </a:lnTo>
                      <a:lnTo>
                        <a:pt x="21923" y="748553"/>
                      </a:lnTo>
                      <a:lnTo>
                        <a:pt x="45702" y="765081"/>
                      </a:lnTo>
                      <a:lnTo>
                        <a:pt x="74802" y="771144"/>
                      </a:lnTo>
                      <a:lnTo>
                        <a:pt x="1103249" y="771144"/>
                      </a:lnTo>
                      <a:lnTo>
                        <a:pt x="1132349" y="765081"/>
                      </a:lnTo>
                      <a:lnTo>
                        <a:pt x="1156128" y="748553"/>
                      </a:lnTo>
                      <a:lnTo>
                        <a:pt x="1172168" y="724048"/>
                      </a:lnTo>
                      <a:lnTo>
                        <a:pt x="1178052" y="694055"/>
                      </a:lnTo>
                      <a:lnTo>
                        <a:pt x="1178052" y="77088"/>
                      </a:lnTo>
                      <a:lnTo>
                        <a:pt x="1172168" y="47095"/>
                      </a:lnTo>
                      <a:lnTo>
                        <a:pt x="1156128" y="22590"/>
                      </a:lnTo>
                      <a:lnTo>
                        <a:pt x="1132349" y="6062"/>
                      </a:lnTo>
                      <a:lnTo>
                        <a:pt x="1103249" y="0"/>
                      </a:lnTo>
                      <a:close/>
                    </a:path>
                  </a:pathLst>
                </a:custGeom>
                <a:solidFill>
                  <a:srgbClr val="FFFFFF">
                    <a:alpha val="90194"/>
                  </a:srgb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  <p:sp>
              <p:nvSpPr>
                <p:cNvPr id="48" name="object 10">
                  <a:extLst>
                    <a:ext uri="{FF2B5EF4-FFF2-40B4-BE49-F238E27FC236}">
                      <a16:creationId xmlns="" xmlns:a16="http://schemas.microsoft.com/office/drawing/2014/main" id="{6229942D-C4E5-4E01-824E-0D11CA39DB74}"/>
                    </a:ext>
                  </a:extLst>
                </p:cNvPr>
                <p:cNvSpPr/>
                <p:nvPr/>
              </p:nvSpPr>
              <p:spPr>
                <a:xfrm>
                  <a:off x="3752848" y="1959102"/>
                  <a:ext cx="1327264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0" y="77088"/>
                      </a:moveTo>
                      <a:lnTo>
                        <a:pt x="5883" y="47095"/>
                      </a:lnTo>
                      <a:lnTo>
                        <a:pt x="21923" y="22590"/>
                      </a:lnTo>
                      <a:lnTo>
                        <a:pt x="45702" y="6062"/>
                      </a:lnTo>
                      <a:lnTo>
                        <a:pt x="74802" y="0"/>
                      </a:lnTo>
                      <a:lnTo>
                        <a:pt x="1103249" y="0"/>
                      </a:lnTo>
                      <a:lnTo>
                        <a:pt x="1132349" y="6062"/>
                      </a:lnTo>
                      <a:lnTo>
                        <a:pt x="1156128" y="22590"/>
                      </a:lnTo>
                      <a:lnTo>
                        <a:pt x="1172168" y="47095"/>
                      </a:lnTo>
                      <a:lnTo>
                        <a:pt x="1178052" y="77088"/>
                      </a:lnTo>
                      <a:lnTo>
                        <a:pt x="1178052" y="694055"/>
                      </a:lnTo>
                      <a:lnTo>
                        <a:pt x="1172168" y="724048"/>
                      </a:lnTo>
                      <a:lnTo>
                        <a:pt x="1156128" y="748553"/>
                      </a:lnTo>
                      <a:lnTo>
                        <a:pt x="1132349" y="765081"/>
                      </a:lnTo>
                      <a:lnTo>
                        <a:pt x="1103249" y="771144"/>
                      </a:lnTo>
                      <a:lnTo>
                        <a:pt x="74802" y="771144"/>
                      </a:lnTo>
                      <a:lnTo>
                        <a:pt x="45702" y="765081"/>
                      </a:lnTo>
                      <a:lnTo>
                        <a:pt x="21923" y="748553"/>
                      </a:lnTo>
                      <a:lnTo>
                        <a:pt x="5883" y="724048"/>
                      </a:lnTo>
                      <a:lnTo>
                        <a:pt x="0" y="694055"/>
                      </a:lnTo>
                      <a:lnTo>
                        <a:pt x="0" y="77088"/>
                      </a:lnTo>
                      <a:close/>
                    </a:path>
                  </a:pathLst>
                </a:custGeom>
                <a:ln w="25908">
                  <a:solidFill>
                    <a:srgbClr val="00B0F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</p:grpSp>
          <p:sp>
            <p:nvSpPr>
              <p:cNvPr id="6" name="object 11">
                <a:extLst>
                  <a:ext uri="{FF2B5EF4-FFF2-40B4-BE49-F238E27FC236}">
                    <a16:creationId xmlns="" xmlns:a16="http://schemas.microsoft.com/office/drawing/2014/main" id="{8D8EC5E4-D860-4E8A-8E7F-50B8538558C0}"/>
                  </a:ext>
                </a:extLst>
              </p:cNvPr>
              <p:cNvSpPr txBox="1"/>
              <p:nvPr/>
            </p:nvSpPr>
            <p:spPr>
              <a:xfrm>
                <a:off x="4859682" y="1746027"/>
                <a:ext cx="2102424" cy="646523"/>
              </a:xfrm>
              <a:prstGeom prst="rect">
                <a:avLst/>
              </a:prstGeom>
            </p:spPr>
            <p:txBody>
              <a:bodyPr vert="horz" wrap="square" lIns="0" tIns="81915" rIns="0" bIns="0" rtlCol="0">
                <a:spAutoFit/>
              </a:bodyPr>
              <a:lstStyle/>
              <a:p>
                <a:pPr marL="1270" algn="ctr">
                  <a:lnSpc>
                    <a:spcPct val="100000"/>
                  </a:lnSpc>
                  <a:spcBef>
                    <a:spcPts val="645"/>
                  </a:spcBef>
                </a:pPr>
                <a:r>
                  <a:rPr sz="1600" b="1" spc="-5" dirty="0" err="1">
                    <a:latin typeface="Calibri"/>
                    <a:cs typeface="Calibri"/>
                  </a:rPr>
                  <a:t>Presidente</a:t>
                </a:r>
                <a:r>
                  <a:rPr lang="es-ES" sz="1600" b="1" dirty="0">
                    <a:latin typeface="Calibri"/>
                    <a:cs typeface="Calibri"/>
                  </a:rPr>
                  <a:t>            </a:t>
                </a: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Coordinador</a:t>
                </a:r>
                <a:r>
                  <a:rPr lang="es-ES" sz="900" spc="-5" dirty="0">
                    <a:latin typeface="Proxima Nova Rg" panose="02000506030000020004" pitchFamily="50" charset="0"/>
                    <a:cs typeface="Calibri"/>
                  </a:rPr>
                  <a:t> </a:t>
                </a:r>
                <a:r>
                  <a:rPr sz="900" dirty="0" err="1">
                    <a:latin typeface="Proxima Nova Rg" panose="02000506030000020004" pitchFamily="50" charset="0"/>
                    <a:cs typeface="Calibri"/>
                  </a:rPr>
                  <a:t>Administrativ</a:t>
                </a:r>
                <a:r>
                  <a:rPr lang="es-ES" sz="900" dirty="0">
                    <a:latin typeface="Proxima Nova Rg" panose="02000506030000020004" pitchFamily="50" charset="0"/>
                    <a:cs typeface="Calibri"/>
                  </a:rPr>
                  <a:t>o </a:t>
                </a:r>
                <a:r>
                  <a:rPr lang="es-ES" sz="900" dirty="0" err="1">
                    <a:latin typeface="Proxima Nova Rg" panose="02000506030000020004" pitchFamily="50" charset="0"/>
                    <a:cs typeface="Calibri"/>
                  </a:rPr>
                  <a:t>o</a:t>
                </a:r>
                <a:r>
                  <a:rPr lang="es-ES" sz="900" spc="-25" dirty="0">
                    <a:latin typeface="Proxima Nova Rg" panose="02000506030000020004" pitchFamily="50" charset="0"/>
                    <a:cs typeface="Calibri"/>
                  </a:rPr>
                  <a:t> </a:t>
                </a:r>
                <a:r>
                  <a:rPr lang="es-ES" sz="900" spc="-5" dirty="0">
                    <a:latin typeface="Proxima Nova Rg" panose="02000506030000020004" pitchFamily="50" charset="0"/>
                    <a:cs typeface="Calibri"/>
                  </a:rPr>
                  <a:t>equivalente</a:t>
                </a:r>
                <a:endParaRPr lang="es-ES" sz="900" dirty="0">
                  <a:latin typeface="Proxima Nova Rg" panose="02000506030000020004" pitchFamily="50" charset="0"/>
                  <a:cs typeface="Calibri"/>
                </a:endParaRPr>
              </a:p>
            </p:txBody>
          </p:sp>
          <p:grpSp>
            <p:nvGrpSpPr>
              <p:cNvPr id="7" name="object 12">
                <a:extLst>
                  <a:ext uri="{FF2B5EF4-FFF2-40B4-BE49-F238E27FC236}">
                    <a16:creationId xmlns="" xmlns:a16="http://schemas.microsoft.com/office/drawing/2014/main" id="{6D9E027B-85B1-43AB-8E4C-29909D134339}"/>
                  </a:ext>
                </a:extLst>
              </p:cNvPr>
              <p:cNvGrpSpPr/>
              <p:nvPr/>
            </p:nvGrpSpPr>
            <p:grpSpPr>
              <a:xfrm>
                <a:off x="4871214" y="2782065"/>
                <a:ext cx="2041472" cy="879729"/>
                <a:chOff x="3621785" y="2932937"/>
                <a:chExt cx="1458328" cy="879729"/>
              </a:xfrm>
            </p:grpSpPr>
            <p:sp>
              <p:nvSpPr>
                <p:cNvPr id="39" name="object 13">
                  <a:extLst>
                    <a:ext uri="{FF2B5EF4-FFF2-40B4-BE49-F238E27FC236}">
                      <a16:creationId xmlns="" xmlns:a16="http://schemas.microsoft.com/office/drawing/2014/main" id="{75640FEA-FAF6-4D40-8BDD-D8836CE6A17F}"/>
                    </a:ext>
                  </a:extLst>
                </p:cNvPr>
                <p:cNvSpPr/>
                <p:nvPr/>
              </p:nvSpPr>
              <p:spPr>
                <a:xfrm>
                  <a:off x="3621785" y="2932937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1100963" y="0"/>
                      </a:moveTo>
                      <a:lnTo>
                        <a:pt x="77088" y="0"/>
                      </a:lnTo>
                      <a:lnTo>
                        <a:pt x="47095" y="6062"/>
                      </a:lnTo>
                      <a:lnTo>
                        <a:pt x="22590" y="22590"/>
                      </a:lnTo>
                      <a:lnTo>
                        <a:pt x="6062" y="47095"/>
                      </a:lnTo>
                      <a:lnTo>
                        <a:pt x="0" y="77088"/>
                      </a:lnTo>
                      <a:lnTo>
                        <a:pt x="0" y="694055"/>
                      </a:lnTo>
                      <a:lnTo>
                        <a:pt x="6062" y="724048"/>
                      </a:lnTo>
                      <a:lnTo>
                        <a:pt x="22590" y="748553"/>
                      </a:lnTo>
                      <a:lnTo>
                        <a:pt x="47095" y="765081"/>
                      </a:lnTo>
                      <a:lnTo>
                        <a:pt x="77088" y="771144"/>
                      </a:lnTo>
                      <a:lnTo>
                        <a:pt x="1100963" y="771144"/>
                      </a:lnTo>
                      <a:lnTo>
                        <a:pt x="1130956" y="765081"/>
                      </a:lnTo>
                      <a:lnTo>
                        <a:pt x="1155461" y="748553"/>
                      </a:lnTo>
                      <a:lnTo>
                        <a:pt x="1171989" y="724048"/>
                      </a:lnTo>
                      <a:lnTo>
                        <a:pt x="1178052" y="694055"/>
                      </a:lnTo>
                      <a:lnTo>
                        <a:pt x="1178052" y="77088"/>
                      </a:lnTo>
                      <a:lnTo>
                        <a:pt x="1171989" y="47095"/>
                      </a:lnTo>
                      <a:lnTo>
                        <a:pt x="1155461" y="22590"/>
                      </a:lnTo>
                      <a:lnTo>
                        <a:pt x="1130956" y="6062"/>
                      </a:lnTo>
                      <a:lnTo>
                        <a:pt x="1100963" y="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  <p:sp>
              <p:nvSpPr>
                <p:cNvPr id="40" name="object 14">
                  <a:extLst>
                    <a:ext uri="{FF2B5EF4-FFF2-40B4-BE49-F238E27FC236}">
                      <a16:creationId xmlns="" xmlns:a16="http://schemas.microsoft.com/office/drawing/2014/main" id="{689915A2-CBA7-448D-9D0C-D35DBA501ED4}"/>
                    </a:ext>
                  </a:extLst>
                </p:cNvPr>
                <p:cNvSpPr/>
                <p:nvPr/>
              </p:nvSpPr>
              <p:spPr>
                <a:xfrm>
                  <a:off x="3621785" y="2932937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0" y="77088"/>
                      </a:moveTo>
                      <a:lnTo>
                        <a:pt x="6062" y="47095"/>
                      </a:lnTo>
                      <a:lnTo>
                        <a:pt x="22590" y="22590"/>
                      </a:lnTo>
                      <a:lnTo>
                        <a:pt x="47095" y="6062"/>
                      </a:lnTo>
                      <a:lnTo>
                        <a:pt x="77088" y="0"/>
                      </a:lnTo>
                      <a:lnTo>
                        <a:pt x="1100963" y="0"/>
                      </a:lnTo>
                      <a:lnTo>
                        <a:pt x="1130956" y="6062"/>
                      </a:lnTo>
                      <a:lnTo>
                        <a:pt x="1155461" y="22590"/>
                      </a:lnTo>
                      <a:lnTo>
                        <a:pt x="1171989" y="47095"/>
                      </a:lnTo>
                      <a:lnTo>
                        <a:pt x="1178052" y="77088"/>
                      </a:lnTo>
                      <a:lnTo>
                        <a:pt x="1178052" y="694055"/>
                      </a:lnTo>
                      <a:lnTo>
                        <a:pt x="1171989" y="724048"/>
                      </a:lnTo>
                      <a:lnTo>
                        <a:pt x="1155461" y="748553"/>
                      </a:lnTo>
                      <a:lnTo>
                        <a:pt x="1130956" y="765081"/>
                      </a:lnTo>
                      <a:lnTo>
                        <a:pt x="1100963" y="771144"/>
                      </a:lnTo>
                      <a:lnTo>
                        <a:pt x="77088" y="771144"/>
                      </a:lnTo>
                      <a:lnTo>
                        <a:pt x="47095" y="765081"/>
                      </a:lnTo>
                      <a:lnTo>
                        <a:pt x="22590" y="748553"/>
                      </a:lnTo>
                      <a:lnTo>
                        <a:pt x="6062" y="724048"/>
                      </a:lnTo>
                      <a:lnTo>
                        <a:pt x="0" y="694055"/>
                      </a:lnTo>
                      <a:lnTo>
                        <a:pt x="0" y="77088"/>
                      </a:lnTo>
                      <a:close/>
                    </a:path>
                  </a:pathLst>
                </a:custGeom>
                <a:ln w="25907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  <p:sp>
              <p:nvSpPr>
                <p:cNvPr id="41" name="object 15">
                  <a:extLst>
                    <a:ext uri="{FF2B5EF4-FFF2-40B4-BE49-F238E27FC236}">
                      <a16:creationId xmlns="" xmlns:a16="http://schemas.microsoft.com/office/drawing/2014/main" id="{0B5C72E5-EDCA-4313-8B13-6A5ABD587568}"/>
                    </a:ext>
                  </a:extLst>
                </p:cNvPr>
                <p:cNvSpPr/>
                <p:nvPr/>
              </p:nvSpPr>
              <p:spPr>
                <a:xfrm>
                  <a:off x="3752848" y="3020821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1103249" y="0"/>
                      </a:moveTo>
                      <a:lnTo>
                        <a:pt x="74802" y="0"/>
                      </a:lnTo>
                      <a:lnTo>
                        <a:pt x="45702" y="6062"/>
                      </a:lnTo>
                      <a:lnTo>
                        <a:pt x="21923" y="22590"/>
                      </a:lnTo>
                      <a:lnTo>
                        <a:pt x="5883" y="47095"/>
                      </a:lnTo>
                      <a:lnTo>
                        <a:pt x="0" y="77088"/>
                      </a:lnTo>
                      <a:lnTo>
                        <a:pt x="0" y="694055"/>
                      </a:lnTo>
                      <a:lnTo>
                        <a:pt x="5883" y="724048"/>
                      </a:lnTo>
                      <a:lnTo>
                        <a:pt x="21923" y="748553"/>
                      </a:lnTo>
                      <a:lnTo>
                        <a:pt x="45702" y="765081"/>
                      </a:lnTo>
                      <a:lnTo>
                        <a:pt x="74802" y="771144"/>
                      </a:lnTo>
                      <a:lnTo>
                        <a:pt x="1103249" y="771144"/>
                      </a:lnTo>
                      <a:lnTo>
                        <a:pt x="1132349" y="765081"/>
                      </a:lnTo>
                      <a:lnTo>
                        <a:pt x="1156128" y="748553"/>
                      </a:lnTo>
                      <a:lnTo>
                        <a:pt x="1172168" y="724048"/>
                      </a:lnTo>
                      <a:lnTo>
                        <a:pt x="1178052" y="694055"/>
                      </a:lnTo>
                      <a:lnTo>
                        <a:pt x="1178052" y="77088"/>
                      </a:lnTo>
                      <a:lnTo>
                        <a:pt x="1172168" y="47095"/>
                      </a:lnTo>
                      <a:lnTo>
                        <a:pt x="1156128" y="22590"/>
                      </a:lnTo>
                      <a:lnTo>
                        <a:pt x="1132349" y="6062"/>
                      </a:lnTo>
                      <a:lnTo>
                        <a:pt x="110324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  <p:sp>
              <p:nvSpPr>
                <p:cNvPr id="42" name="object 16">
                  <a:extLst>
                    <a:ext uri="{FF2B5EF4-FFF2-40B4-BE49-F238E27FC236}">
                      <a16:creationId xmlns="" xmlns:a16="http://schemas.microsoft.com/office/drawing/2014/main" id="{487C7751-1C20-4826-AE00-2EBD30185075}"/>
                    </a:ext>
                  </a:extLst>
                </p:cNvPr>
                <p:cNvSpPr/>
                <p:nvPr/>
              </p:nvSpPr>
              <p:spPr>
                <a:xfrm>
                  <a:off x="3752848" y="3041141"/>
                  <a:ext cx="1327265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0" y="77088"/>
                      </a:moveTo>
                      <a:lnTo>
                        <a:pt x="5883" y="47095"/>
                      </a:lnTo>
                      <a:lnTo>
                        <a:pt x="21923" y="22590"/>
                      </a:lnTo>
                      <a:lnTo>
                        <a:pt x="45702" y="6062"/>
                      </a:lnTo>
                      <a:lnTo>
                        <a:pt x="74802" y="0"/>
                      </a:lnTo>
                      <a:lnTo>
                        <a:pt x="1103249" y="0"/>
                      </a:lnTo>
                      <a:lnTo>
                        <a:pt x="1132349" y="6062"/>
                      </a:lnTo>
                      <a:lnTo>
                        <a:pt x="1156128" y="22590"/>
                      </a:lnTo>
                      <a:lnTo>
                        <a:pt x="1172168" y="47095"/>
                      </a:lnTo>
                      <a:lnTo>
                        <a:pt x="1178052" y="77088"/>
                      </a:lnTo>
                      <a:lnTo>
                        <a:pt x="1178052" y="694055"/>
                      </a:lnTo>
                      <a:lnTo>
                        <a:pt x="1172168" y="724048"/>
                      </a:lnTo>
                      <a:lnTo>
                        <a:pt x="1156128" y="748553"/>
                      </a:lnTo>
                      <a:lnTo>
                        <a:pt x="1132349" y="765081"/>
                      </a:lnTo>
                      <a:lnTo>
                        <a:pt x="1103249" y="771144"/>
                      </a:lnTo>
                      <a:lnTo>
                        <a:pt x="74802" y="771144"/>
                      </a:lnTo>
                      <a:lnTo>
                        <a:pt x="45702" y="765081"/>
                      </a:lnTo>
                      <a:lnTo>
                        <a:pt x="21923" y="748553"/>
                      </a:lnTo>
                      <a:lnTo>
                        <a:pt x="5883" y="724048"/>
                      </a:lnTo>
                      <a:lnTo>
                        <a:pt x="0" y="694055"/>
                      </a:lnTo>
                      <a:lnTo>
                        <a:pt x="0" y="77088"/>
                      </a:lnTo>
                      <a:close/>
                    </a:path>
                  </a:pathLst>
                </a:custGeom>
                <a:ln w="25908">
                  <a:solidFill>
                    <a:srgbClr val="00B0F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</p:grpSp>
          <p:sp>
            <p:nvSpPr>
              <p:cNvPr id="8" name="object 17">
                <a:extLst>
                  <a:ext uri="{FF2B5EF4-FFF2-40B4-BE49-F238E27FC236}">
                    <a16:creationId xmlns="" xmlns:a16="http://schemas.microsoft.com/office/drawing/2014/main" id="{A1ACB050-7FE9-49B2-B697-D6E686C51731}"/>
                  </a:ext>
                </a:extLst>
              </p:cNvPr>
              <p:cNvSpPr txBox="1"/>
              <p:nvPr/>
            </p:nvSpPr>
            <p:spPr>
              <a:xfrm>
                <a:off x="5069001" y="2874268"/>
                <a:ext cx="1818987" cy="455234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algn="ctr">
                  <a:lnSpc>
                    <a:spcPts val="1595"/>
                  </a:lnSpc>
                  <a:spcBef>
                    <a:spcPts val="105"/>
                  </a:spcBef>
                </a:pPr>
                <a:r>
                  <a:rPr sz="1600" b="1" spc="-5" dirty="0">
                    <a:latin typeface="Calibri"/>
                    <a:cs typeface="Calibri"/>
                  </a:rPr>
                  <a:t>Secretario</a:t>
                </a:r>
                <a:endParaRPr sz="1600" dirty="0">
                  <a:latin typeface="Calibri"/>
                  <a:cs typeface="Calibri"/>
                </a:endParaRPr>
              </a:p>
              <a:p>
                <a:pPr algn="ctr">
                  <a:lnSpc>
                    <a:spcPts val="1595"/>
                  </a:lnSpc>
                </a:pPr>
                <a:r>
                  <a:rPr sz="1600" b="1" spc="-20" dirty="0">
                    <a:latin typeface="Calibri"/>
                    <a:cs typeface="Calibri"/>
                  </a:rPr>
                  <a:t>Técnico</a:t>
                </a:r>
                <a:endParaRPr sz="1600" dirty="0">
                  <a:latin typeface="Calibri"/>
                  <a:cs typeface="Calibri"/>
                </a:endParaRPr>
              </a:p>
            </p:txBody>
          </p:sp>
          <p:sp>
            <p:nvSpPr>
              <p:cNvPr id="9" name="object 18">
                <a:extLst>
                  <a:ext uri="{FF2B5EF4-FFF2-40B4-BE49-F238E27FC236}">
                    <a16:creationId xmlns="" xmlns:a16="http://schemas.microsoft.com/office/drawing/2014/main" id="{84753FCD-E3E5-47AC-AED4-FB2F4194CEE0}"/>
                  </a:ext>
                </a:extLst>
              </p:cNvPr>
              <p:cNvSpPr txBox="1"/>
              <p:nvPr/>
            </p:nvSpPr>
            <p:spPr>
              <a:xfrm>
                <a:off x="5077502" y="3306067"/>
                <a:ext cx="1810486" cy="304448"/>
              </a:xfrm>
              <a:prstGeom prst="rect">
                <a:avLst/>
              </a:prstGeom>
            </p:spPr>
            <p:txBody>
              <a:bodyPr vert="horz" wrap="square" lIns="0" tIns="28575" rIns="0" bIns="0" rtlCol="0">
                <a:spAutoFit/>
              </a:bodyPr>
              <a:lstStyle/>
              <a:p>
                <a:pPr marL="12700" marR="5080" indent="-2540" algn="ctr">
                  <a:lnSpc>
                    <a:spcPts val="969"/>
                  </a:lnSpc>
                  <a:spcBef>
                    <a:spcPts val="225"/>
                  </a:spcBef>
                </a:pP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(</a:t>
                </a:r>
                <a:r>
                  <a:rPr lang="es-ES" sz="900" spc="-5" dirty="0">
                    <a:latin typeface="Proxima Nova Rg" panose="02000506030000020004" pitchFamily="50" charset="0"/>
                    <a:cs typeface="Calibri"/>
                  </a:rPr>
                  <a:t>Designado por </a:t>
                </a: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el</a:t>
                </a:r>
                <a:r>
                  <a:rPr lang="es-ES" sz="900" spc="-5" dirty="0">
                    <a:latin typeface="Proxima Nova Rg" panose="02000506030000020004" pitchFamily="50" charset="0"/>
                    <a:cs typeface="Calibri"/>
                  </a:rPr>
                  <a:t> </a:t>
                </a: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Coordinador </a:t>
                </a:r>
                <a:r>
                  <a:rPr sz="900" dirty="0">
                    <a:latin typeface="Proxima Nova Rg" panose="02000506030000020004" pitchFamily="50" charset="0"/>
                    <a:cs typeface="Calibri"/>
                  </a:rPr>
                  <a:t> </a:t>
                </a:r>
                <a:r>
                  <a:rPr sz="900" spc="-10" dirty="0">
                    <a:latin typeface="Proxima Nova Rg" panose="02000506030000020004" pitchFamily="50" charset="0"/>
                    <a:cs typeface="Calibri"/>
                  </a:rPr>
                  <a:t>A</a:t>
                </a: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d</a:t>
                </a:r>
                <a:r>
                  <a:rPr sz="900" dirty="0">
                    <a:latin typeface="Proxima Nova Rg" panose="02000506030000020004" pitchFamily="50" charset="0"/>
                    <a:cs typeface="Calibri"/>
                  </a:rPr>
                  <a:t>mi</a:t>
                </a:r>
                <a:r>
                  <a:rPr sz="900" spc="-10" dirty="0">
                    <a:latin typeface="Proxima Nova Rg" panose="02000506030000020004" pitchFamily="50" charset="0"/>
                    <a:cs typeface="Calibri"/>
                  </a:rPr>
                  <a:t>n</a:t>
                </a: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is</a:t>
                </a:r>
                <a:r>
                  <a:rPr sz="900" dirty="0">
                    <a:latin typeface="Proxima Nova Rg" panose="02000506030000020004" pitchFamily="50" charset="0"/>
                    <a:cs typeface="Calibri"/>
                  </a:rPr>
                  <a:t>t</a:t>
                </a: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r</a:t>
                </a:r>
                <a:r>
                  <a:rPr sz="900" dirty="0">
                    <a:latin typeface="Proxima Nova Rg" panose="02000506030000020004" pitchFamily="50" charset="0"/>
                    <a:cs typeface="Calibri"/>
                  </a:rPr>
                  <a:t>at</a:t>
                </a:r>
                <a:r>
                  <a:rPr sz="900" spc="-5" dirty="0">
                    <a:latin typeface="Proxima Nova Rg" panose="02000506030000020004" pitchFamily="50" charset="0"/>
                    <a:cs typeface="Calibri"/>
                  </a:rPr>
                  <a:t>i</a:t>
                </a:r>
                <a:r>
                  <a:rPr sz="900" dirty="0">
                    <a:latin typeface="Proxima Nova Rg" panose="02000506030000020004" pitchFamily="50" charset="0"/>
                    <a:cs typeface="Calibri"/>
                  </a:rPr>
                  <a:t>v</a:t>
                </a:r>
                <a:r>
                  <a:rPr sz="900" spc="5" dirty="0">
                    <a:latin typeface="Proxima Nova Rg" panose="02000506030000020004" pitchFamily="50" charset="0"/>
                    <a:cs typeface="Calibri"/>
                  </a:rPr>
                  <a:t>o</a:t>
                </a:r>
                <a:r>
                  <a:rPr sz="900" b="1" dirty="0">
                    <a:latin typeface="Proxima Nova Rg" panose="02000506030000020004" pitchFamily="50" charset="0"/>
                    <a:cs typeface="Calibri"/>
                  </a:rPr>
                  <a:t>)</a:t>
                </a:r>
                <a:endParaRPr sz="900" dirty="0">
                  <a:latin typeface="Proxima Nova Rg" panose="02000506030000020004" pitchFamily="50" charset="0"/>
                  <a:cs typeface="Calibri"/>
                </a:endParaRPr>
              </a:p>
            </p:txBody>
          </p:sp>
          <p:sp>
            <p:nvSpPr>
              <p:cNvPr id="10" name="object 21">
                <a:extLst>
                  <a:ext uri="{FF2B5EF4-FFF2-40B4-BE49-F238E27FC236}">
                    <a16:creationId xmlns="" xmlns:a16="http://schemas.microsoft.com/office/drawing/2014/main" id="{5B1A6B0E-B157-44CD-BE55-949C0EF309D9}"/>
                  </a:ext>
                </a:extLst>
              </p:cNvPr>
              <p:cNvSpPr/>
              <p:nvPr/>
            </p:nvSpPr>
            <p:spPr>
              <a:xfrm>
                <a:off x="875349" y="3998217"/>
                <a:ext cx="1649832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0" y="77089"/>
                    </a:moveTo>
                    <a:lnTo>
                      <a:pt x="6060" y="47095"/>
                    </a:lnTo>
                    <a:lnTo>
                      <a:pt x="22588" y="22590"/>
                    </a:lnTo>
                    <a:lnTo>
                      <a:pt x="47100" y="6062"/>
                    </a:lnTo>
                    <a:lnTo>
                      <a:pt x="77114" y="0"/>
                    </a:lnTo>
                    <a:lnTo>
                      <a:pt x="1100963" y="0"/>
                    </a:lnTo>
                    <a:lnTo>
                      <a:pt x="1130956" y="6062"/>
                    </a:lnTo>
                    <a:lnTo>
                      <a:pt x="1155461" y="22590"/>
                    </a:lnTo>
                    <a:lnTo>
                      <a:pt x="1171989" y="47095"/>
                    </a:lnTo>
                    <a:lnTo>
                      <a:pt x="1178052" y="77089"/>
                    </a:lnTo>
                    <a:lnTo>
                      <a:pt x="1178052" y="694055"/>
                    </a:lnTo>
                    <a:lnTo>
                      <a:pt x="1171989" y="724048"/>
                    </a:lnTo>
                    <a:lnTo>
                      <a:pt x="1155461" y="748553"/>
                    </a:lnTo>
                    <a:lnTo>
                      <a:pt x="1130956" y="765081"/>
                    </a:lnTo>
                    <a:lnTo>
                      <a:pt x="1100963" y="771144"/>
                    </a:lnTo>
                    <a:lnTo>
                      <a:pt x="77114" y="771144"/>
                    </a:lnTo>
                    <a:lnTo>
                      <a:pt x="47100" y="765081"/>
                    </a:lnTo>
                    <a:lnTo>
                      <a:pt x="22588" y="748553"/>
                    </a:lnTo>
                    <a:lnTo>
                      <a:pt x="6060" y="724048"/>
                    </a:lnTo>
                    <a:lnTo>
                      <a:pt x="0" y="694055"/>
                    </a:lnTo>
                    <a:lnTo>
                      <a:pt x="0" y="77089"/>
                    </a:lnTo>
                    <a:close/>
                  </a:path>
                </a:pathLst>
              </a:custGeom>
              <a:ln w="2895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11" name="object 28">
                <a:extLst>
                  <a:ext uri="{FF2B5EF4-FFF2-40B4-BE49-F238E27FC236}">
                    <a16:creationId xmlns="" xmlns:a16="http://schemas.microsoft.com/office/drawing/2014/main" id="{A6F8BA8F-7D14-4D2A-93BB-56DF31C7B4A8}"/>
                  </a:ext>
                </a:extLst>
              </p:cNvPr>
              <p:cNvSpPr/>
              <p:nvPr/>
            </p:nvSpPr>
            <p:spPr>
              <a:xfrm>
                <a:off x="3218613" y="4114799"/>
                <a:ext cx="1649833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0" y="77089"/>
                    </a:moveTo>
                    <a:lnTo>
                      <a:pt x="6062" y="47095"/>
                    </a:lnTo>
                    <a:lnTo>
                      <a:pt x="22590" y="22590"/>
                    </a:lnTo>
                    <a:lnTo>
                      <a:pt x="47095" y="6062"/>
                    </a:lnTo>
                    <a:lnTo>
                      <a:pt x="77088" y="0"/>
                    </a:lnTo>
                    <a:lnTo>
                      <a:pt x="1100963" y="0"/>
                    </a:lnTo>
                    <a:lnTo>
                      <a:pt x="1130956" y="6062"/>
                    </a:lnTo>
                    <a:lnTo>
                      <a:pt x="1155461" y="22590"/>
                    </a:lnTo>
                    <a:lnTo>
                      <a:pt x="1171989" y="47095"/>
                    </a:lnTo>
                    <a:lnTo>
                      <a:pt x="1178052" y="77089"/>
                    </a:lnTo>
                    <a:lnTo>
                      <a:pt x="1178052" y="694055"/>
                    </a:lnTo>
                    <a:lnTo>
                      <a:pt x="1171989" y="724048"/>
                    </a:lnTo>
                    <a:lnTo>
                      <a:pt x="1155461" y="748553"/>
                    </a:lnTo>
                    <a:lnTo>
                      <a:pt x="1130956" y="765081"/>
                    </a:lnTo>
                    <a:lnTo>
                      <a:pt x="1100963" y="771144"/>
                    </a:lnTo>
                    <a:lnTo>
                      <a:pt x="77088" y="771144"/>
                    </a:lnTo>
                    <a:lnTo>
                      <a:pt x="47095" y="765081"/>
                    </a:lnTo>
                    <a:lnTo>
                      <a:pt x="22590" y="748553"/>
                    </a:lnTo>
                    <a:lnTo>
                      <a:pt x="6062" y="724048"/>
                    </a:lnTo>
                    <a:lnTo>
                      <a:pt x="0" y="694055"/>
                    </a:lnTo>
                    <a:lnTo>
                      <a:pt x="0" y="7708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lIns="0" tIns="0" rIns="0" bIns="0" rtlCol="0"/>
              <a:lstStyle/>
              <a:p>
                <a:endParaRPr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bject 31">
                <a:extLst>
                  <a:ext uri="{FF2B5EF4-FFF2-40B4-BE49-F238E27FC236}">
                    <a16:creationId xmlns="" xmlns:a16="http://schemas.microsoft.com/office/drawing/2014/main" id="{639EBEB4-EFF3-4EE6-BD4D-005F56CB2351}"/>
                  </a:ext>
                </a:extLst>
              </p:cNvPr>
              <p:cNvSpPr txBox="1"/>
              <p:nvPr/>
            </p:nvSpPr>
            <p:spPr>
              <a:xfrm>
                <a:off x="3656759" y="4246812"/>
                <a:ext cx="1026540" cy="38215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b="1" spc="-65" dirty="0">
                    <a:solidFill>
                      <a:schemeClr val="bg1"/>
                    </a:solidFill>
                    <a:latin typeface="Calibri"/>
                    <a:cs typeface="Calibri"/>
                  </a:rPr>
                  <a:t>V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o</a:t>
                </a:r>
                <a:r>
                  <a:rPr sz="2400" b="1" spc="-10" dirty="0">
                    <a:solidFill>
                      <a:schemeClr val="bg1"/>
                    </a:solidFill>
                    <a:latin typeface="Calibri"/>
                    <a:cs typeface="Calibri"/>
                  </a:rPr>
                  <a:t>c</a:t>
                </a:r>
                <a:r>
                  <a:rPr sz="2400" b="1" spc="-5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l</a:t>
                </a:r>
                <a:endParaRPr sz="24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5" name="object 63">
                <a:extLst>
                  <a:ext uri="{FF2B5EF4-FFF2-40B4-BE49-F238E27FC236}">
                    <a16:creationId xmlns="" xmlns:a16="http://schemas.microsoft.com/office/drawing/2014/main" id="{ED074D48-238F-46BB-9DF8-88A7FD53F88D}"/>
                  </a:ext>
                </a:extLst>
              </p:cNvPr>
              <p:cNvSpPr/>
              <p:nvPr/>
            </p:nvSpPr>
            <p:spPr>
              <a:xfrm>
                <a:off x="2994136" y="3771141"/>
                <a:ext cx="5704426" cy="1333500"/>
              </a:xfrm>
              <a:custGeom>
                <a:avLst/>
                <a:gdLst/>
                <a:ahLst/>
                <a:cxnLst/>
                <a:rect l="l" t="t" r="r" b="b"/>
                <a:pathLst>
                  <a:path w="7920355" h="1333500">
                    <a:moveTo>
                      <a:pt x="0" y="222250"/>
                    </a:moveTo>
                    <a:lnTo>
                      <a:pt x="4515" y="177477"/>
                    </a:lnTo>
                    <a:lnTo>
                      <a:pt x="17465" y="135766"/>
                    </a:lnTo>
                    <a:lnTo>
                      <a:pt x="37957" y="98015"/>
                    </a:lnTo>
                    <a:lnTo>
                      <a:pt x="65097" y="65119"/>
                    </a:lnTo>
                    <a:lnTo>
                      <a:pt x="97990" y="37973"/>
                    </a:lnTo>
                    <a:lnTo>
                      <a:pt x="135745" y="17474"/>
                    </a:lnTo>
                    <a:lnTo>
                      <a:pt x="177467" y="4517"/>
                    </a:lnTo>
                    <a:lnTo>
                      <a:pt x="222262" y="0"/>
                    </a:lnTo>
                    <a:lnTo>
                      <a:pt x="7697978" y="0"/>
                    </a:lnTo>
                    <a:lnTo>
                      <a:pt x="7742750" y="4517"/>
                    </a:lnTo>
                    <a:lnTo>
                      <a:pt x="7784461" y="17474"/>
                    </a:lnTo>
                    <a:lnTo>
                      <a:pt x="7822212" y="37973"/>
                    </a:lnTo>
                    <a:lnTo>
                      <a:pt x="7855108" y="65119"/>
                    </a:lnTo>
                    <a:lnTo>
                      <a:pt x="7882254" y="98015"/>
                    </a:lnTo>
                    <a:lnTo>
                      <a:pt x="7902753" y="135766"/>
                    </a:lnTo>
                    <a:lnTo>
                      <a:pt x="7915710" y="177477"/>
                    </a:lnTo>
                    <a:lnTo>
                      <a:pt x="7920228" y="222250"/>
                    </a:lnTo>
                    <a:lnTo>
                      <a:pt x="7920228" y="1111250"/>
                    </a:lnTo>
                    <a:lnTo>
                      <a:pt x="7915710" y="1156022"/>
                    </a:lnTo>
                    <a:lnTo>
                      <a:pt x="7902753" y="1197733"/>
                    </a:lnTo>
                    <a:lnTo>
                      <a:pt x="7882254" y="1235484"/>
                    </a:lnTo>
                    <a:lnTo>
                      <a:pt x="7855108" y="1268380"/>
                    </a:lnTo>
                    <a:lnTo>
                      <a:pt x="7822212" y="1295526"/>
                    </a:lnTo>
                    <a:lnTo>
                      <a:pt x="7784461" y="1316025"/>
                    </a:lnTo>
                    <a:lnTo>
                      <a:pt x="7742750" y="1328982"/>
                    </a:lnTo>
                    <a:lnTo>
                      <a:pt x="7697978" y="1333500"/>
                    </a:lnTo>
                    <a:lnTo>
                      <a:pt x="222262" y="1333500"/>
                    </a:lnTo>
                    <a:lnTo>
                      <a:pt x="177467" y="1328982"/>
                    </a:lnTo>
                    <a:lnTo>
                      <a:pt x="135745" y="1316025"/>
                    </a:lnTo>
                    <a:lnTo>
                      <a:pt x="97990" y="1295526"/>
                    </a:lnTo>
                    <a:lnTo>
                      <a:pt x="65097" y="1268380"/>
                    </a:lnTo>
                    <a:lnTo>
                      <a:pt x="37957" y="1235484"/>
                    </a:lnTo>
                    <a:lnTo>
                      <a:pt x="17465" y="1197733"/>
                    </a:lnTo>
                    <a:lnTo>
                      <a:pt x="4515" y="1156022"/>
                    </a:lnTo>
                    <a:lnTo>
                      <a:pt x="0" y="1111250"/>
                    </a:lnTo>
                    <a:lnTo>
                      <a:pt x="0" y="222250"/>
                    </a:lnTo>
                    <a:close/>
                  </a:path>
                </a:pathLst>
              </a:custGeom>
              <a:ln w="28956">
                <a:solidFill>
                  <a:srgbClr val="385D89"/>
                </a:solidFill>
                <a:prstDash val="lgDashDot"/>
              </a:ln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17" name="object 68">
                <a:extLst>
                  <a:ext uri="{FF2B5EF4-FFF2-40B4-BE49-F238E27FC236}">
                    <a16:creationId xmlns="" xmlns:a16="http://schemas.microsoft.com/office/drawing/2014/main" id="{5B6131B5-3499-420F-9827-D2676BD930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9085" y="1376779"/>
                <a:ext cx="2890491" cy="1215736"/>
              </a:xfrm>
              <a:prstGeom prst="rect">
                <a:avLst/>
              </a:prstGeom>
            </p:spPr>
            <p:txBody>
              <a:bodyPr vert="horz" wrap="square" lIns="0" tIns="31115" rIns="0" bIns="0" rtlCol="0">
                <a:spAutoFit/>
              </a:bodyPr>
              <a:lstStyle>
                <a:lvl1pPr>
                  <a:defRPr sz="2000" b="1" i="0">
                    <a:solidFill>
                      <a:schemeClr val="bg1"/>
                    </a:solidFill>
                    <a:latin typeface="Calibri"/>
                    <a:ea typeface="+mj-ea"/>
                    <a:cs typeface="Calibri"/>
                  </a:defRPr>
                </a:lvl1pPr>
              </a:lstStyle>
              <a:p>
                <a:pPr marL="164465" marR="157480" indent="-1905" algn="ctr">
                  <a:spcBef>
                    <a:spcPts val="245"/>
                  </a:spcBef>
                </a:pPr>
                <a:r>
                  <a:rPr lang="es-ES" sz="1800" b="0" kern="0" spc="-1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Electos </a:t>
                </a:r>
                <a:r>
                  <a:rPr lang="es-ES" sz="1800" b="0" kern="0" spc="-5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por los </a:t>
                </a:r>
                <a:r>
                  <a:rPr lang="es-ES" sz="1800" b="0" kern="0" spc="-1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propios </a:t>
                </a:r>
                <a:r>
                  <a:rPr lang="es-ES" sz="1800" b="0" kern="0" spc="-5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 servidores</a:t>
                </a:r>
                <a:r>
                  <a:rPr lang="es-ES" sz="1800" b="0" kern="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 </a:t>
                </a:r>
                <a:r>
                  <a:rPr lang="es-ES" sz="1800" b="0" kern="0" spc="-1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públicos </a:t>
                </a:r>
                <a:r>
                  <a:rPr lang="es-ES" sz="1800" b="0" kern="0" spc="-5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 mediante un </a:t>
                </a:r>
                <a:r>
                  <a:rPr lang="es-ES" sz="1800" b="0" kern="0" spc="-1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proceso </a:t>
                </a:r>
                <a:r>
                  <a:rPr lang="es-ES" sz="1800" b="0" kern="0" spc="-5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de </a:t>
                </a:r>
                <a:r>
                  <a:rPr lang="es-ES" sz="1800" b="0" kern="0" spc="-395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 </a:t>
                </a:r>
                <a:r>
                  <a:rPr lang="es-ES" sz="1800" b="0" kern="0" spc="-1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votación</a:t>
                </a:r>
                <a:r>
                  <a:rPr lang="es-ES" sz="1800" b="0" kern="0" spc="5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 </a:t>
                </a:r>
                <a:r>
                  <a:rPr lang="es-ES" sz="1800" b="0" kern="0" spc="-5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por</a:t>
                </a:r>
                <a:r>
                  <a:rPr lang="es-ES" sz="1800" b="0" kern="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 </a:t>
                </a:r>
                <a:r>
                  <a:rPr lang="es-ES" sz="1800" b="0" kern="0" spc="-10" dirty="0">
                    <a:solidFill>
                      <a:schemeClr val="accent2">
                        <a:lumMod val="75000"/>
                      </a:schemeClr>
                    </a:solidFill>
                    <a:latin typeface="Proxima Nova"/>
                  </a:rPr>
                  <a:t>área</a:t>
                </a:r>
                <a:endParaRPr lang="es-ES" sz="1800" b="0" kern="0" dirty="0">
                  <a:solidFill>
                    <a:schemeClr val="accent2">
                      <a:lumMod val="75000"/>
                    </a:schemeClr>
                  </a:solidFill>
                  <a:latin typeface="Proxima Nova"/>
                </a:endParaRPr>
              </a:p>
            </p:txBody>
          </p:sp>
          <p:sp>
            <p:nvSpPr>
              <p:cNvPr id="38" name="object 73">
                <a:extLst>
                  <a:ext uri="{FF2B5EF4-FFF2-40B4-BE49-F238E27FC236}">
                    <a16:creationId xmlns="" xmlns:a16="http://schemas.microsoft.com/office/drawing/2014/main" id="{2BEA15DA-5C35-4EFA-9632-4EB5B1CA4A38}"/>
                  </a:ext>
                </a:extLst>
              </p:cNvPr>
              <p:cNvSpPr/>
              <p:nvPr/>
            </p:nvSpPr>
            <p:spPr>
              <a:xfrm>
                <a:off x="4345064" y="5247695"/>
                <a:ext cx="1464875" cy="771524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0" y="77089"/>
                    </a:moveTo>
                    <a:lnTo>
                      <a:pt x="5883" y="47095"/>
                    </a:lnTo>
                    <a:lnTo>
                      <a:pt x="21923" y="22590"/>
                    </a:lnTo>
                    <a:lnTo>
                      <a:pt x="45702" y="6062"/>
                    </a:lnTo>
                    <a:lnTo>
                      <a:pt x="74802" y="0"/>
                    </a:lnTo>
                    <a:lnTo>
                      <a:pt x="1103248" y="0"/>
                    </a:lnTo>
                    <a:lnTo>
                      <a:pt x="1132349" y="6062"/>
                    </a:lnTo>
                    <a:lnTo>
                      <a:pt x="1156128" y="22590"/>
                    </a:lnTo>
                    <a:lnTo>
                      <a:pt x="1172168" y="47095"/>
                    </a:lnTo>
                    <a:lnTo>
                      <a:pt x="1178052" y="77089"/>
                    </a:lnTo>
                    <a:lnTo>
                      <a:pt x="1178052" y="694029"/>
                    </a:lnTo>
                    <a:lnTo>
                      <a:pt x="1172168" y="724043"/>
                    </a:lnTo>
                    <a:lnTo>
                      <a:pt x="1156128" y="748555"/>
                    </a:lnTo>
                    <a:lnTo>
                      <a:pt x="1132349" y="765083"/>
                    </a:lnTo>
                    <a:lnTo>
                      <a:pt x="1103248" y="771144"/>
                    </a:lnTo>
                    <a:lnTo>
                      <a:pt x="74802" y="771144"/>
                    </a:lnTo>
                    <a:lnTo>
                      <a:pt x="45702" y="765083"/>
                    </a:lnTo>
                    <a:lnTo>
                      <a:pt x="21923" y="748555"/>
                    </a:lnTo>
                    <a:lnTo>
                      <a:pt x="5883" y="724043"/>
                    </a:lnTo>
                    <a:lnTo>
                      <a:pt x="0" y="694029"/>
                    </a:lnTo>
                    <a:lnTo>
                      <a:pt x="0" y="7708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144">
                <a:solidFill>
                  <a:srgbClr val="497DBA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bject 74">
                <a:extLst>
                  <a:ext uri="{FF2B5EF4-FFF2-40B4-BE49-F238E27FC236}">
                    <a16:creationId xmlns="" xmlns:a16="http://schemas.microsoft.com/office/drawing/2014/main" id="{5D973FEB-4EC2-4D23-A3DA-EA56AA0A017E}"/>
                  </a:ext>
                </a:extLst>
              </p:cNvPr>
              <p:cNvSpPr txBox="1"/>
              <p:nvPr/>
            </p:nvSpPr>
            <p:spPr>
              <a:xfrm>
                <a:off x="3390991" y="5213404"/>
                <a:ext cx="1585828" cy="35575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indent="40640" algn="ctr">
                  <a:lnSpc>
                    <a:spcPct val="125000"/>
                  </a:lnSpc>
                  <a:spcBef>
                    <a:spcPts val="100"/>
                  </a:spcBef>
                </a:pPr>
                <a:endParaRPr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6" name="object 79">
                <a:extLst>
                  <a:ext uri="{FF2B5EF4-FFF2-40B4-BE49-F238E27FC236}">
                    <a16:creationId xmlns="" xmlns:a16="http://schemas.microsoft.com/office/drawing/2014/main" id="{657BB9B0-C772-4A21-A649-1DC2888D6ED4}"/>
                  </a:ext>
                </a:extLst>
              </p:cNvPr>
              <p:cNvSpPr/>
              <p:nvPr/>
            </p:nvSpPr>
            <p:spPr>
              <a:xfrm>
                <a:off x="6212382" y="5258951"/>
                <a:ext cx="1447801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0" y="77089"/>
                    </a:moveTo>
                    <a:lnTo>
                      <a:pt x="5883" y="47095"/>
                    </a:lnTo>
                    <a:lnTo>
                      <a:pt x="21923" y="22590"/>
                    </a:lnTo>
                    <a:lnTo>
                      <a:pt x="45702" y="6062"/>
                    </a:lnTo>
                    <a:lnTo>
                      <a:pt x="74802" y="0"/>
                    </a:lnTo>
                    <a:lnTo>
                      <a:pt x="1103249" y="0"/>
                    </a:lnTo>
                    <a:lnTo>
                      <a:pt x="1132349" y="6062"/>
                    </a:lnTo>
                    <a:lnTo>
                      <a:pt x="1156128" y="22590"/>
                    </a:lnTo>
                    <a:lnTo>
                      <a:pt x="1172168" y="47095"/>
                    </a:lnTo>
                    <a:lnTo>
                      <a:pt x="1178052" y="77089"/>
                    </a:lnTo>
                    <a:lnTo>
                      <a:pt x="1178052" y="694029"/>
                    </a:lnTo>
                    <a:lnTo>
                      <a:pt x="1172168" y="724043"/>
                    </a:lnTo>
                    <a:lnTo>
                      <a:pt x="1156128" y="748555"/>
                    </a:lnTo>
                    <a:lnTo>
                      <a:pt x="1132349" y="765083"/>
                    </a:lnTo>
                    <a:lnTo>
                      <a:pt x="1103249" y="771144"/>
                    </a:lnTo>
                    <a:lnTo>
                      <a:pt x="74802" y="771144"/>
                    </a:lnTo>
                    <a:lnTo>
                      <a:pt x="45702" y="765083"/>
                    </a:lnTo>
                    <a:lnTo>
                      <a:pt x="21923" y="748555"/>
                    </a:lnTo>
                    <a:lnTo>
                      <a:pt x="5883" y="724043"/>
                    </a:lnTo>
                    <a:lnTo>
                      <a:pt x="0" y="694029"/>
                    </a:lnTo>
                    <a:lnTo>
                      <a:pt x="0" y="7708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144">
                <a:solidFill>
                  <a:srgbClr val="497DBA"/>
                </a:solidFill>
              </a:ln>
            </p:spPr>
            <p:txBody>
              <a:bodyPr wrap="square" lIns="0" tIns="0" rIns="0" bIns="0" rtlCol="0"/>
              <a:lstStyle/>
              <a:p>
                <a:endParaRPr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bject 20">
                <a:extLst>
                  <a:ext uri="{FF2B5EF4-FFF2-40B4-BE49-F238E27FC236}">
                    <a16:creationId xmlns="" xmlns:a16="http://schemas.microsoft.com/office/drawing/2014/main" id="{674AAFD0-7FF6-43B3-BB6C-2CEF4CACD4DA}"/>
                  </a:ext>
                </a:extLst>
              </p:cNvPr>
              <p:cNvSpPr/>
              <p:nvPr/>
            </p:nvSpPr>
            <p:spPr>
              <a:xfrm>
                <a:off x="5040826" y="4103759"/>
                <a:ext cx="1649832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1100963" y="0"/>
                    </a:moveTo>
                    <a:lnTo>
                      <a:pt x="77114" y="0"/>
                    </a:lnTo>
                    <a:lnTo>
                      <a:pt x="47100" y="6062"/>
                    </a:lnTo>
                    <a:lnTo>
                      <a:pt x="22588" y="22590"/>
                    </a:lnTo>
                    <a:lnTo>
                      <a:pt x="6060" y="47095"/>
                    </a:lnTo>
                    <a:lnTo>
                      <a:pt x="0" y="77089"/>
                    </a:lnTo>
                    <a:lnTo>
                      <a:pt x="0" y="694055"/>
                    </a:lnTo>
                    <a:lnTo>
                      <a:pt x="6060" y="724048"/>
                    </a:lnTo>
                    <a:lnTo>
                      <a:pt x="22588" y="748553"/>
                    </a:lnTo>
                    <a:lnTo>
                      <a:pt x="47100" y="765081"/>
                    </a:lnTo>
                    <a:lnTo>
                      <a:pt x="77114" y="771144"/>
                    </a:lnTo>
                    <a:lnTo>
                      <a:pt x="1100963" y="771144"/>
                    </a:lnTo>
                    <a:lnTo>
                      <a:pt x="1130956" y="765081"/>
                    </a:lnTo>
                    <a:lnTo>
                      <a:pt x="1155461" y="748553"/>
                    </a:lnTo>
                    <a:lnTo>
                      <a:pt x="1171989" y="724048"/>
                    </a:lnTo>
                    <a:lnTo>
                      <a:pt x="1178052" y="694055"/>
                    </a:lnTo>
                    <a:lnTo>
                      <a:pt x="1178052" y="77089"/>
                    </a:lnTo>
                    <a:lnTo>
                      <a:pt x="1171989" y="47095"/>
                    </a:lnTo>
                    <a:lnTo>
                      <a:pt x="1155461" y="22590"/>
                    </a:lnTo>
                    <a:lnTo>
                      <a:pt x="1130956" y="6062"/>
                    </a:lnTo>
                    <a:lnTo>
                      <a:pt x="110096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24" name="object 31">
                <a:extLst>
                  <a:ext uri="{FF2B5EF4-FFF2-40B4-BE49-F238E27FC236}">
                    <a16:creationId xmlns="" xmlns:a16="http://schemas.microsoft.com/office/drawing/2014/main" id="{A6150347-FD5E-4C50-A3B1-7B2A329D11B5}"/>
                  </a:ext>
                </a:extLst>
              </p:cNvPr>
              <p:cNvSpPr txBox="1"/>
              <p:nvPr/>
            </p:nvSpPr>
            <p:spPr>
              <a:xfrm>
                <a:off x="5494508" y="4246812"/>
                <a:ext cx="1026540" cy="38215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b="1" spc="-65" dirty="0">
                    <a:solidFill>
                      <a:schemeClr val="bg1"/>
                    </a:solidFill>
                    <a:latin typeface="Calibri"/>
                    <a:cs typeface="Calibri"/>
                  </a:rPr>
                  <a:t>V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o</a:t>
                </a:r>
                <a:r>
                  <a:rPr sz="2400" b="1" spc="-10" dirty="0">
                    <a:solidFill>
                      <a:schemeClr val="bg1"/>
                    </a:solidFill>
                    <a:latin typeface="Calibri"/>
                    <a:cs typeface="Calibri"/>
                  </a:rPr>
                  <a:t>c</a:t>
                </a:r>
                <a:r>
                  <a:rPr sz="2400" b="1" spc="-5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l</a:t>
                </a:r>
                <a:endParaRPr sz="24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5" name="object 21">
                <a:extLst>
                  <a:ext uri="{FF2B5EF4-FFF2-40B4-BE49-F238E27FC236}">
                    <a16:creationId xmlns="" xmlns:a16="http://schemas.microsoft.com/office/drawing/2014/main" id="{5C3C5AFF-331C-425F-98F8-4F906C4A442B}"/>
                  </a:ext>
                </a:extLst>
              </p:cNvPr>
              <p:cNvSpPr/>
              <p:nvPr/>
            </p:nvSpPr>
            <p:spPr>
              <a:xfrm>
                <a:off x="6938985" y="3965639"/>
                <a:ext cx="1649832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1178560" h="771525">
                    <a:moveTo>
                      <a:pt x="0" y="77089"/>
                    </a:moveTo>
                    <a:lnTo>
                      <a:pt x="6060" y="47095"/>
                    </a:lnTo>
                    <a:lnTo>
                      <a:pt x="22588" y="22590"/>
                    </a:lnTo>
                    <a:lnTo>
                      <a:pt x="47100" y="6062"/>
                    </a:lnTo>
                    <a:lnTo>
                      <a:pt x="77114" y="0"/>
                    </a:lnTo>
                    <a:lnTo>
                      <a:pt x="1100963" y="0"/>
                    </a:lnTo>
                    <a:lnTo>
                      <a:pt x="1130956" y="6062"/>
                    </a:lnTo>
                    <a:lnTo>
                      <a:pt x="1155461" y="22590"/>
                    </a:lnTo>
                    <a:lnTo>
                      <a:pt x="1171989" y="47095"/>
                    </a:lnTo>
                    <a:lnTo>
                      <a:pt x="1178052" y="77089"/>
                    </a:lnTo>
                    <a:lnTo>
                      <a:pt x="1178052" y="694055"/>
                    </a:lnTo>
                    <a:lnTo>
                      <a:pt x="1171989" y="724048"/>
                    </a:lnTo>
                    <a:lnTo>
                      <a:pt x="1155461" y="748553"/>
                    </a:lnTo>
                    <a:lnTo>
                      <a:pt x="1130956" y="765081"/>
                    </a:lnTo>
                    <a:lnTo>
                      <a:pt x="1100963" y="771144"/>
                    </a:lnTo>
                    <a:lnTo>
                      <a:pt x="77114" y="771144"/>
                    </a:lnTo>
                    <a:lnTo>
                      <a:pt x="47100" y="765081"/>
                    </a:lnTo>
                    <a:lnTo>
                      <a:pt x="22588" y="748553"/>
                    </a:lnTo>
                    <a:lnTo>
                      <a:pt x="6060" y="724048"/>
                    </a:lnTo>
                    <a:lnTo>
                      <a:pt x="0" y="694055"/>
                    </a:lnTo>
                    <a:lnTo>
                      <a:pt x="0" y="77089"/>
                    </a:lnTo>
                    <a:close/>
                  </a:path>
                </a:pathLst>
              </a:custGeom>
              <a:ln w="2895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sp>
            <p:nvSpPr>
              <p:cNvPr id="26" name="object 31">
                <a:extLst>
                  <a:ext uri="{FF2B5EF4-FFF2-40B4-BE49-F238E27FC236}">
                    <a16:creationId xmlns="" xmlns:a16="http://schemas.microsoft.com/office/drawing/2014/main" id="{D27345A6-8117-4A68-BCFC-BF092662315A}"/>
                  </a:ext>
                </a:extLst>
              </p:cNvPr>
              <p:cNvSpPr txBox="1"/>
              <p:nvPr/>
            </p:nvSpPr>
            <p:spPr>
              <a:xfrm>
                <a:off x="7370930" y="4154039"/>
                <a:ext cx="1026540" cy="38215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b="1" spc="-65" dirty="0">
                    <a:solidFill>
                      <a:schemeClr val="bg1"/>
                    </a:solidFill>
                    <a:latin typeface="Calibri"/>
                    <a:cs typeface="Calibri"/>
                  </a:rPr>
                  <a:t>V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o</a:t>
                </a:r>
                <a:r>
                  <a:rPr sz="2400" b="1" spc="-10" dirty="0">
                    <a:solidFill>
                      <a:schemeClr val="bg1"/>
                    </a:solidFill>
                    <a:latin typeface="Calibri"/>
                    <a:cs typeface="Calibri"/>
                  </a:rPr>
                  <a:t>c</a:t>
                </a:r>
                <a:r>
                  <a:rPr sz="2400" b="1" spc="-5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l</a:t>
                </a:r>
                <a:endParaRPr sz="24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27" name="object 19">
                <a:extLst>
                  <a:ext uri="{FF2B5EF4-FFF2-40B4-BE49-F238E27FC236}">
                    <a16:creationId xmlns="" xmlns:a16="http://schemas.microsoft.com/office/drawing/2014/main" id="{49B21A05-7670-4F49-A62F-EC132BBA3308}"/>
                  </a:ext>
                </a:extLst>
              </p:cNvPr>
              <p:cNvGrpSpPr/>
              <p:nvPr/>
            </p:nvGrpSpPr>
            <p:grpSpPr>
              <a:xfrm>
                <a:off x="6824250" y="3968895"/>
                <a:ext cx="3706389" cy="916053"/>
                <a:chOff x="-701769" y="4149089"/>
                <a:chExt cx="2647663" cy="916053"/>
              </a:xfrm>
            </p:grpSpPr>
            <p:sp>
              <p:nvSpPr>
                <p:cNvPr id="29" name="object 20">
                  <a:extLst>
                    <a:ext uri="{FF2B5EF4-FFF2-40B4-BE49-F238E27FC236}">
                      <a16:creationId xmlns="" xmlns:a16="http://schemas.microsoft.com/office/drawing/2014/main" id="{9A8105AB-5620-418B-A389-28724D04DDC0}"/>
                    </a:ext>
                  </a:extLst>
                </p:cNvPr>
                <p:cNvSpPr/>
                <p:nvPr/>
              </p:nvSpPr>
              <p:spPr>
                <a:xfrm>
                  <a:off x="-701769" y="4293617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1100963" y="0"/>
                      </a:moveTo>
                      <a:lnTo>
                        <a:pt x="77114" y="0"/>
                      </a:lnTo>
                      <a:lnTo>
                        <a:pt x="47100" y="6062"/>
                      </a:lnTo>
                      <a:lnTo>
                        <a:pt x="22588" y="22590"/>
                      </a:lnTo>
                      <a:lnTo>
                        <a:pt x="6060" y="47095"/>
                      </a:lnTo>
                      <a:lnTo>
                        <a:pt x="0" y="77089"/>
                      </a:lnTo>
                      <a:lnTo>
                        <a:pt x="0" y="694055"/>
                      </a:lnTo>
                      <a:lnTo>
                        <a:pt x="6060" y="724048"/>
                      </a:lnTo>
                      <a:lnTo>
                        <a:pt x="22588" y="748553"/>
                      </a:lnTo>
                      <a:lnTo>
                        <a:pt x="47100" y="765081"/>
                      </a:lnTo>
                      <a:lnTo>
                        <a:pt x="77114" y="771144"/>
                      </a:lnTo>
                      <a:lnTo>
                        <a:pt x="1100963" y="771144"/>
                      </a:lnTo>
                      <a:lnTo>
                        <a:pt x="1130956" y="765081"/>
                      </a:lnTo>
                      <a:lnTo>
                        <a:pt x="1155461" y="748553"/>
                      </a:lnTo>
                      <a:lnTo>
                        <a:pt x="1171989" y="724048"/>
                      </a:lnTo>
                      <a:lnTo>
                        <a:pt x="1178052" y="694055"/>
                      </a:lnTo>
                      <a:lnTo>
                        <a:pt x="1178052" y="77089"/>
                      </a:lnTo>
                      <a:lnTo>
                        <a:pt x="1171989" y="47095"/>
                      </a:lnTo>
                      <a:lnTo>
                        <a:pt x="1155461" y="22590"/>
                      </a:lnTo>
                      <a:lnTo>
                        <a:pt x="1130956" y="6062"/>
                      </a:lnTo>
                      <a:lnTo>
                        <a:pt x="1100963" y="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  <p:sp>
              <p:nvSpPr>
                <p:cNvPr id="30" name="object 21">
                  <a:extLst>
                    <a:ext uri="{FF2B5EF4-FFF2-40B4-BE49-F238E27FC236}">
                      <a16:creationId xmlns="" xmlns:a16="http://schemas.microsoft.com/office/drawing/2014/main" id="{F370BD4F-1C31-434A-9E3E-103CCB85B9B8}"/>
                    </a:ext>
                  </a:extLst>
                </p:cNvPr>
                <p:cNvSpPr/>
                <p:nvPr/>
              </p:nvSpPr>
              <p:spPr>
                <a:xfrm>
                  <a:off x="767334" y="4149089"/>
                  <a:ext cx="1178560" cy="77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560" h="771525">
                      <a:moveTo>
                        <a:pt x="0" y="77089"/>
                      </a:moveTo>
                      <a:lnTo>
                        <a:pt x="6060" y="47095"/>
                      </a:lnTo>
                      <a:lnTo>
                        <a:pt x="22588" y="22590"/>
                      </a:lnTo>
                      <a:lnTo>
                        <a:pt x="47100" y="6062"/>
                      </a:lnTo>
                      <a:lnTo>
                        <a:pt x="77114" y="0"/>
                      </a:lnTo>
                      <a:lnTo>
                        <a:pt x="1100963" y="0"/>
                      </a:lnTo>
                      <a:lnTo>
                        <a:pt x="1130956" y="6062"/>
                      </a:lnTo>
                      <a:lnTo>
                        <a:pt x="1155461" y="22590"/>
                      </a:lnTo>
                      <a:lnTo>
                        <a:pt x="1171989" y="47095"/>
                      </a:lnTo>
                      <a:lnTo>
                        <a:pt x="1178052" y="77089"/>
                      </a:lnTo>
                      <a:lnTo>
                        <a:pt x="1178052" y="694055"/>
                      </a:lnTo>
                      <a:lnTo>
                        <a:pt x="1171989" y="724048"/>
                      </a:lnTo>
                      <a:lnTo>
                        <a:pt x="1155461" y="748553"/>
                      </a:lnTo>
                      <a:lnTo>
                        <a:pt x="1130956" y="765081"/>
                      </a:lnTo>
                      <a:lnTo>
                        <a:pt x="1100963" y="771144"/>
                      </a:lnTo>
                      <a:lnTo>
                        <a:pt x="77114" y="771144"/>
                      </a:lnTo>
                      <a:lnTo>
                        <a:pt x="47100" y="765081"/>
                      </a:lnTo>
                      <a:lnTo>
                        <a:pt x="22588" y="748553"/>
                      </a:lnTo>
                      <a:lnTo>
                        <a:pt x="6060" y="724048"/>
                      </a:lnTo>
                      <a:lnTo>
                        <a:pt x="0" y="694055"/>
                      </a:lnTo>
                      <a:lnTo>
                        <a:pt x="0" y="77089"/>
                      </a:lnTo>
                      <a:close/>
                    </a:path>
                  </a:pathLst>
                </a:custGeom>
                <a:ln w="289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</p:grpSp>
          <p:sp>
            <p:nvSpPr>
              <p:cNvPr id="28" name="object 31">
                <a:extLst>
                  <a:ext uri="{FF2B5EF4-FFF2-40B4-BE49-F238E27FC236}">
                    <a16:creationId xmlns="" xmlns:a16="http://schemas.microsoft.com/office/drawing/2014/main" id="{120DD6D7-4B22-4B5F-AF25-553539588163}"/>
                  </a:ext>
                </a:extLst>
              </p:cNvPr>
              <p:cNvSpPr txBox="1"/>
              <p:nvPr/>
            </p:nvSpPr>
            <p:spPr>
              <a:xfrm>
                <a:off x="7279352" y="4219750"/>
                <a:ext cx="1026540" cy="38215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b="1" spc="-65" dirty="0">
                    <a:solidFill>
                      <a:schemeClr val="bg1"/>
                    </a:solidFill>
                    <a:latin typeface="Calibri"/>
                    <a:cs typeface="Calibri"/>
                  </a:rPr>
                  <a:t>V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o</a:t>
                </a:r>
                <a:r>
                  <a:rPr sz="2400" b="1" spc="-10" dirty="0">
                    <a:solidFill>
                      <a:schemeClr val="bg1"/>
                    </a:solidFill>
                    <a:latin typeface="Calibri"/>
                    <a:cs typeface="Calibri"/>
                  </a:rPr>
                  <a:t>c</a:t>
                </a:r>
                <a:r>
                  <a:rPr sz="2400" b="1" spc="-5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l</a:t>
                </a:r>
                <a:endParaRPr sz="24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50" name="Conector recto 49">
              <a:extLst>
                <a:ext uri="{FF2B5EF4-FFF2-40B4-BE49-F238E27FC236}">
                  <a16:creationId xmlns="" xmlns:a16="http://schemas.microsoft.com/office/drawing/2014/main" id="{9833C608-5C55-4BF3-82FC-25351EFC2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400" y="3846286"/>
              <a:ext cx="3474636" cy="67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="" xmlns:a16="http://schemas.microsoft.com/office/drawing/2014/main" id="{CD9262B1-6C8F-40DA-9308-D4837A83F381}"/>
                </a:ext>
              </a:extLst>
            </p:cNvPr>
            <p:cNvCxnSpPr>
              <a:cxnSpLocks/>
            </p:cNvCxnSpPr>
            <p:nvPr/>
          </p:nvCxnSpPr>
          <p:spPr>
            <a:xfrm>
              <a:off x="7444740" y="3834955"/>
              <a:ext cx="0" cy="1637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="" xmlns:a16="http://schemas.microsoft.com/office/drawing/2014/main" id="{0771A218-8A4B-4B7B-8D17-0F4C22CF9826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857172"/>
              <a:ext cx="0" cy="1415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uadroTexto 65">
              <a:extLst>
                <a:ext uri="{FF2B5EF4-FFF2-40B4-BE49-F238E27FC236}">
                  <a16:creationId xmlns="" xmlns:a16="http://schemas.microsoft.com/office/drawing/2014/main" id="{CAB9E446-4446-4175-87DC-CE3E3781DB7F}"/>
                </a:ext>
              </a:extLst>
            </p:cNvPr>
            <p:cNvSpPr txBox="1"/>
            <p:nvPr/>
          </p:nvSpPr>
          <p:spPr>
            <a:xfrm>
              <a:off x="3047386" y="3248342"/>
              <a:ext cx="6094770" cy="41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5080" indent="40640" algn="ctr">
                <a:lnSpc>
                  <a:spcPct val="125000"/>
                </a:lnSpc>
                <a:spcBef>
                  <a:spcPts val="100"/>
                </a:spcBef>
              </a:pPr>
              <a:r>
                <a:rPr lang="es-MX" b="1" spc="-5" dirty="0">
                  <a:solidFill>
                    <a:schemeClr val="bg1"/>
                  </a:solidFill>
                  <a:latin typeface="Calibri"/>
                  <a:cs typeface="Calibri"/>
                </a:rPr>
                <a:t>Asesor </a:t>
              </a:r>
              <a:r>
                <a:rPr lang="es-MX" b="1" spc="-350" dirty="0">
                  <a:solidFill>
                    <a:schemeClr val="bg1"/>
                  </a:solidFill>
                  <a:latin typeface="Calibri"/>
                  <a:cs typeface="Calibri"/>
                </a:rPr>
                <a:t>                                                                                                                                                                                                 </a:t>
              </a:r>
              <a:r>
                <a:rPr lang="es-MX" b="1" spc="-10" dirty="0">
                  <a:solidFill>
                    <a:schemeClr val="bg1"/>
                  </a:solidFill>
                  <a:latin typeface="Calibri"/>
                  <a:cs typeface="Calibri"/>
                </a:rPr>
                <a:t>Jurídi</a:t>
              </a:r>
              <a:r>
                <a:rPr lang="es-MX" b="1" spc="-15" dirty="0">
                  <a:solidFill>
                    <a:schemeClr val="bg1"/>
                  </a:solidFill>
                  <a:latin typeface="Calibri"/>
                  <a:cs typeface="Calibri"/>
                </a:rPr>
                <a:t>c</a:t>
              </a:r>
              <a:r>
                <a:rPr lang="es-MX" b="1" spc="-5" dirty="0">
                  <a:solidFill>
                    <a:schemeClr val="bg1"/>
                  </a:solidFill>
                  <a:latin typeface="Calibri"/>
                  <a:cs typeface="Calibri"/>
                </a:rPr>
                <a:t>o</a:t>
              </a:r>
              <a:endParaRPr lang="es-MX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="" xmlns:a16="http://schemas.microsoft.com/office/drawing/2014/main" id="{2C992622-F3B4-49FD-95E4-A6B4417B2EFC}"/>
                </a:ext>
              </a:extLst>
            </p:cNvPr>
            <p:cNvSpPr txBox="1"/>
            <p:nvPr/>
          </p:nvSpPr>
          <p:spPr>
            <a:xfrm>
              <a:off x="3047386" y="3248342"/>
              <a:ext cx="6094770" cy="41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5080" indent="40640" algn="ctr">
                <a:lnSpc>
                  <a:spcPct val="125000"/>
                </a:lnSpc>
                <a:spcBef>
                  <a:spcPts val="100"/>
                </a:spcBef>
              </a:pPr>
              <a:r>
                <a:rPr lang="es-MX" b="1" spc="-5" dirty="0">
                  <a:solidFill>
                    <a:schemeClr val="bg1"/>
                  </a:solidFill>
                  <a:latin typeface="Calibri"/>
                  <a:cs typeface="Calibri"/>
                </a:rPr>
                <a:t>Asesor </a:t>
              </a:r>
              <a:r>
                <a:rPr lang="es-MX" b="1" spc="-350" dirty="0">
                  <a:solidFill>
                    <a:schemeClr val="bg1"/>
                  </a:solidFill>
                  <a:latin typeface="Calibri"/>
                  <a:cs typeface="Calibri"/>
                </a:rPr>
                <a:t>                                                                                                                                                                                                 </a:t>
              </a:r>
              <a:r>
                <a:rPr lang="es-MX" b="1" spc="-10" dirty="0">
                  <a:solidFill>
                    <a:schemeClr val="bg1"/>
                  </a:solidFill>
                  <a:latin typeface="Calibri"/>
                  <a:cs typeface="Calibri"/>
                </a:rPr>
                <a:t>Jurídi</a:t>
              </a:r>
              <a:r>
                <a:rPr lang="es-MX" b="1" spc="-15" dirty="0">
                  <a:solidFill>
                    <a:schemeClr val="bg1"/>
                  </a:solidFill>
                  <a:latin typeface="Calibri"/>
                  <a:cs typeface="Calibri"/>
                </a:rPr>
                <a:t>c</a:t>
              </a:r>
              <a:r>
                <a:rPr lang="es-MX" b="1" spc="-5" dirty="0">
                  <a:solidFill>
                    <a:schemeClr val="bg1"/>
                  </a:solidFill>
                  <a:latin typeface="Calibri"/>
                  <a:cs typeface="Calibri"/>
                </a:rPr>
                <a:t>o</a:t>
              </a:r>
              <a:endParaRPr lang="es-MX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69" name="object 80">
              <a:extLst>
                <a:ext uri="{FF2B5EF4-FFF2-40B4-BE49-F238E27FC236}">
                  <a16:creationId xmlns="" xmlns:a16="http://schemas.microsoft.com/office/drawing/2014/main" id="{AE2AD931-BB0F-4DB0-8172-6C65DD8B0F63}"/>
                </a:ext>
              </a:extLst>
            </p:cNvPr>
            <p:cNvSpPr txBox="1"/>
            <p:nvPr/>
          </p:nvSpPr>
          <p:spPr>
            <a:xfrm>
              <a:off x="4211424" y="4986490"/>
              <a:ext cx="1500722" cy="6490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5095" marR="5080" indent="-113030" algn="ctr">
                <a:lnSpc>
                  <a:spcPct val="125000"/>
                </a:lnSpc>
                <a:spcBef>
                  <a:spcPts val="100"/>
                </a:spcBef>
              </a:pPr>
              <a:r>
                <a:rPr b="1" spc="-5" dirty="0" err="1">
                  <a:solidFill>
                    <a:schemeClr val="bg1"/>
                  </a:solidFill>
                  <a:latin typeface="Calibri"/>
                  <a:cs typeface="Calibri"/>
                </a:rPr>
                <a:t>Asesor</a:t>
              </a:r>
              <a:r>
                <a:rPr b="1" spc="-5" dirty="0">
                  <a:solidFill>
                    <a:schemeClr val="bg1"/>
                  </a:solidFill>
                  <a:latin typeface="Calibri"/>
                  <a:cs typeface="Calibri"/>
                </a:rPr>
                <a:t>  </a:t>
              </a:r>
              <a:endParaRPr lang="es-ES" b="1" spc="-5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marL="125095" marR="5080" indent="-113030" algn="ctr">
                <a:lnSpc>
                  <a:spcPct val="125000"/>
                </a:lnSpc>
                <a:spcBef>
                  <a:spcPts val="100"/>
                </a:spcBef>
              </a:pPr>
              <a:r>
                <a:rPr b="1" spc="-10" dirty="0">
                  <a:solidFill>
                    <a:schemeClr val="bg1"/>
                  </a:solidFill>
                  <a:latin typeface="Calibri"/>
                  <a:cs typeface="Calibri"/>
                </a:rPr>
                <a:t>OIC</a:t>
              </a:r>
              <a:endParaRPr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70" name="object 80">
              <a:extLst>
                <a:ext uri="{FF2B5EF4-FFF2-40B4-BE49-F238E27FC236}">
                  <a16:creationId xmlns="" xmlns:a16="http://schemas.microsoft.com/office/drawing/2014/main" id="{EAA34D67-02B0-42E1-A03C-1A863C972DB3}"/>
                </a:ext>
              </a:extLst>
            </p:cNvPr>
            <p:cNvSpPr txBox="1"/>
            <p:nvPr/>
          </p:nvSpPr>
          <p:spPr>
            <a:xfrm>
              <a:off x="6007943" y="4986490"/>
              <a:ext cx="1500722" cy="69249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5095" marR="5080" indent="-113030" algn="ctr">
                <a:lnSpc>
                  <a:spcPct val="125000"/>
                </a:lnSpc>
                <a:spcBef>
                  <a:spcPts val="100"/>
                </a:spcBef>
              </a:pPr>
              <a:r>
                <a:rPr b="1" spc="-5" dirty="0" err="1">
                  <a:solidFill>
                    <a:schemeClr val="bg1"/>
                  </a:solidFill>
                  <a:latin typeface="Calibri"/>
                  <a:cs typeface="Calibri"/>
                </a:rPr>
                <a:t>Asesor</a:t>
              </a:r>
              <a:r>
                <a:rPr b="1" spc="-5" dirty="0">
                  <a:solidFill>
                    <a:schemeClr val="bg1"/>
                  </a:solidFill>
                  <a:latin typeface="Calibri"/>
                  <a:cs typeface="Calibri"/>
                </a:rPr>
                <a:t>  </a:t>
              </a:r>
              <a:endParaRPr lang="es-ES" b="1" spc="-5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marL="125095" marR="5080" indent="-113030" algn="ctr">
                <a:lnSpc>
                  <a:spcPct val="125000"/>
                </a:lnSpc>
                <a:spcBef>
                  <a:spcPts val="100"/>
                </a:spcBef>
              </a:pPr>
              <a:r>
                <a:rPr lang="es-ES" b="1" spc="-10" dirty="0">
                  <a:solidFill>
                    <a:schemeClr val="bg1"/>
                  </a:solidFill>
                  <a:latin typeface="Calibri"/>
                  <a:cs typeface="Calibri"/>
                </a:rPr>
                <a:t>Jurídico</a:t>
              </a:r>
              <a:endParaRPr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2" name="CuadroTexto 71">
            <a:extLst>
              <a:ext uri="{FF2B5EF4-FFF2-40B4-BE49-F238E27FC236}">
                <a16:creationId xmlns="" xmlns:a16="http://schemas.microsoft.com/office/drawing/2014/main" id="{CAC65185-4EB7-4A22-A0D8-1B7E69E9D4F9}"/>
              </a:ext>
            </a:extLst>
          </p:cNvPr>
          <p:cNvSpPr txBox="1"/>
          <p:nvPr/>
        </p:nvSpPr>
        <p:spPr>
          <a:xfrm>
            <a:off x="2619500" y="17739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COMITÉ DE ÉTICA</a:t>
            </a:r>
          </a:p>
        </p:txBody>
      </p:sp>
      <p:grpSp>
        <p:nvGrpSpPr>
          <p:cNvPr id="74" name="Grupo 73">
            <a:extLst>
              <a:ext uri="{FF2B5EF4-FFF2-40B4-BE49-F238E27FC236}">
                <a16:creationId xmlns="" xmlns:a16="http://schemas.microsoft.com/office/drawing/2014/main" id="{F631D7A3-5DDC-4438-9E19-37B6D8FBEC19}"/>
              </a:ext>
            </a:extLst>
          </p:cNvPr>
          <p:cNvGrpSpPr/>
          <p:nvPr/>
        </p:nvGrpSpPr>
        <p:grpSpPr>
          <a:xfrm>
            <a:off x="111092" y="110878"/>
            <a:ext cx="2646824" cy="2331388"/>
            <a:chOff x="2238192" y="1865110"/>
            <a:chExt cx="2646824" cy="2331388"/>
          </a:xfrm>
          <a:scene3d>
            <a:camera prst="orthographicFront"/>
            <a:lightRig rig="flat" dir="t"/>
          </a:scene3d>
        </p:grpSpPr>
        <p:sp>
          <p:nvSpPr>
            <p:cNvPr id="75" name="Forma 74">
              <a:extLst>
                <a:ext uri="{FF2B5EF4-FFF2-40B4-BE49-F238E27FC236}">
                  <a16:creationId xmlns="" xmlns:a16="http://schemas.microsoft.com/office/drawing/2014/main" id="{4799BA92-075E-4A5D-BD86-A102F33FC704}"/>
                </a:ext>
              </a:extLst>
            </p:cNvPr>
            <p:cNvSpPr/>
            <p:nvPr/>
          </p:nvSpPr>
          <p:spPr>
            <a:xfrm>
              <a:off x="2238192" y="1865110"/>
              <a:ext cx="2646824" cy="2331388"/>
            </a:xfrm>
            <a:prstGeom prst="gear6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2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Forma 4">
              <a:extLst>
                <a:ext uri="{FF2B5EF4-FFF2-40B4-BE49-F238E27FC236}">
                  <a16:creationId xmlns="" xmlns:a16="http://schemas.microsoft.com/office/drawing/2014/main" id="{01D3C129-DB81-48AC-BF1A-E1859BE7FBA4}"/>
                </a:ext>
              </a:extLst>
            </p:cNvPr>
            <p:cNvSpPr txBox="1"/>
            <p:nvPr/>
          </p:nvSpPr>
          <p:spPr>
            <a:xfrm>
              <a:off x="2870978" y="2455591"/>
              <a:ext cx="1381252" cy="11504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b="1" kern="1200" dirty="0"/>
                <a:t>CE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600" kern="1200" dirty="0"/>
                <a:t>DEPENDENCIAS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600" kern="1200" dirty="0"/>
                <a:t>ORGANISMOS</a:t>
              </a:r>
            </a:p>
          </p:txBody>
        </p:sp>
      </p:grpSp>
      <p:sp>
        <p:nvSpPr>
          <p:cNvPr id="77" name="CuadroTexto 76">
            <a:extLst>
              <a:ext uri="{FF2B5EF4-FFF2-40B4-BE49-F238E27FC236}">
                <a16:creationId xmlns="" xmlns:a16="http://schemas.microsoft.com/office/drawing/2014/main" id="{43C1117F-3C4E-40D1-AF6C-545FBE48986B}"/>
              </a:ext>
            </a:extLst>
          </p:cNvPr>
          <p:cNvSpPr txBox="1"/>
          <p:nvPr/>
        </p:nvSpPr>
        <p:spPr>
          <a:xfrm>
            <a:off x="169014" y="2791139"/>
            <a:ext cx="567146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algn="just">
              <a:tabLst>
                <a:tab pos="299085" algn="l"/>
                <a:tab pos="299720" algn="l"/>
              </a:tabLst>
            </a:pPr>
            <a:r>
              <a:rPr lang="es-MX" sz="2000" b="1" spc="-5" dirty="0">
                <a:latin typeface="Proxima Nova Rg" panose="02000506030000020004" pitchFamily="50" charset="0"/>
                <a:cs typeface="Calibri"/>
              </a:rPr>
              <a:t>FUNCIONES:</a:t>
            </a:r>
            <a:endParaRPr lang="es-MX" sz="2000" dirty="0">
              <a:latin typeface="Proxima Nova Rg" panose="02000506030000020004" pitchFamily="50" charset="0"/>
              <a:cs typeface="Calibri"/>
            </a:endParaRPr>
          </a:p>
          <a:p>
            <a:pPr marL="299085" indent="-287020" algn="just"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Difundir</a:t>
            </a:r>
            <a:r>
              <a:rPr lang="es-ES" sz="2000" spc="-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y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capacitar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 en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materia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 de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Integridad.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299085" marR="139700" indent="-287020" algn="just"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Promover la aplicación de 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las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disposiciones </a:t>
            </a:r>
            <a:r>
              <a:rPr lang="es-ES" sz="2000" spc="-35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en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materia</a:t>
            </a:r>
            <a:r>
              <a:rPr lang="es-ES" sz="2000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Integridad.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299085" marR="358775" indent="-287020" algn="just"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Elaboración,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revisión</a:t>
            </a:r>
            <a:r>
              <a:rPr lang="es-ES" sz="2000" spc="2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y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en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su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caso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la</a:t>
            </a:r>
            <a:r>
              <a:rPr lang="es-ES" sz="2000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actualización</a:t>
            </a:r>
            <a:r>
              <a:rPr lang="es-ES" sz="2000" spc="-3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del </a:t>
            </a:r>
            <a:r>
              <a:rPr lang="es-ES" sz="2000" spc="-35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Código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0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Conducta.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299085" marR="35560" indent="-287020" algn="just"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Integrar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 y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dar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seguimiento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 al </a:t>
            </a:r>
            <a:r>
              <a:rPr lang="es-ES" sz="2000" spc="-15" dirty="0">
                <a:latin typeface="Proxima Nova Rg" panose="02000506030000020004" pitchFamily="50" charset="0"/>
                <a:cs typeface="Calibri"/>
              </a:rPr>
              <a:t>Programa</a:t>
            </a:r>
            <a:r>
              <a:rPr lang="es-ES" sz="20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0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Integridad.</a:t>
            </a:r>
            <a:endParaRPr lang="es-ES" sz="2000" spc="-30" dirty="0">
              <a:latin typeface="Proxima Nova Rg" panose="02000506030000020004" pitchFamily="50" charset="0"/>
              <a:cs typeface="Calibri"/>
            </a:endParaRPr>
          </a:p>
          <a:p>
            <a:pPr marL="299085" marR="35560" indent="-287020" algn="just"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Fungir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como</a:t>
            </a:r>
            <a:r>
              <a:rPr lang="es-ES"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5" dirty="0">
                <a:latin typeface="Proxima Nova Rg" panose="02000506030000020004" pitchFamily="50" charset="0"/>
                <a:cs typeface="Calibri"/>
              </a:rPr>
              <a:t>órgano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de</a:t>
            </a:r>
            <a:r>
              <a:rPr lang="es-ES"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consulta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 y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asesoría</a:t>
            </a:r>
            <a:r>
              <a:rPr lang="es-ES" sz="2000" spc="25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en</a:t>
            </a:r>
            <a:r>
              <a:rPr lang="es-ES" sz="20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materia</a:t>
            </a:r>
            <a:r>
              <a:rPr lang="es-ES"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de </a:t>
            </a:r>
            <a:r>
              <a:rPr lang="es-ES" sz="2000" spc="-35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Integridad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</p:txBody>
      </p:sp>
      <p:cxnSp>
        <p:nvCxnSpPr>
          <p:cNvPr id="79" name="Conector recto de flecha 78">
            <a:extLst>
              <a:ext uri="{FF2B5EF4-FFF2-40B4-BE49-F238E27FC236}">
                <a16:creationId xmlns="" xmlns:a16="http://schemas.microsoft.com/office/drawing/2014/main" id="{2E7AECDA-D6E6-42FD-AA68-3EC93F28EBE6}"/>
              </a:ext>
            </a:extLst>
          </p:cNvPr>
          <p:cNvCxnSpPr/>
          <p:nvPr/>
        </p:nvCxnSpPr>
        <p:spPr>
          <a:xfrm>
            <a:off x="7128547" y="2481821"/>
            <a:ext cx="524188" cy="9002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5F485D9A-383F-4CFD-A52F-6568C82384A8}"/>
              </a:ext>
            </a:extLst>
          </p:cNvPr>
          <p:cNvSpPr txBox="1"/>
          <p:nvPr/>
        </p:nvSpPr>
        <p:spPr>
          <a:xfrm>
            <a:off x="3151274" y="636382"/>
            <a:ext cx="219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PROMOTOR</a:t>
            </a:r>
            <a:endParaRPr lang="es-MX" sz="2800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45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07707" y="3001317"/>
            <a:ext cx="5788293" cy="187615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90805">
              <a:spcBef>
                <a:spcPts val="229"/>
              </a:spcBef>
            </a:pPr>
            <a:r>
              <a:rPr sz="2000" b="1" spc="-5" dirty="0">
                <a:latin typeface="Proxima Nova Rg" panose="02000506030000020004" pitchFamily="50" charset="0"/>
                <a:cs typeface="Calibri"/>
              </a:rPr>
              <a:t>FUNCIONES:</a:t>
            </a:r>
            <a:endParaRPr sz="2000" dirty="0">
              <a:latin typeface="Proxima Nova Rg" panose="02000506030000020004" pitchFamily="50" charset="0"/>
              <a:cs typeface="Calibri"/>
            </a:endParaRPr>
          </a:p>
          <a:p>
            <a:pPr marL="433705" marR="344805" indent="-342900">
              <a:buFont typeface="Arial" panose="020B0604020202020204" pitchFamily="34" charset="0"/>
              <a:buChar char="•"/>
              <a:tabLst>
                <a:tab pos="340995" algn="l"/>
              </a:tabLst>
            </a:pPr>
            <a:r>
              <a:rPr sz="2000" spc="-5" dirty="0" err="1">
                <a:latin typeface="Proxima Nova Rg" panose="02000506030000020004" pitchFamily="50" charset="0"/>
                <a:cs typeface="Calibri"/>
              </a:rPr>
              <a:t>Observar</a:t>
            </a:r>
            <a:r>
              <a:rPr sz="20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dirty="0">
                <a:latin typeface="Proxima Nova Rg" panose="02000506030000020004" pitchFamily="50" charset="0"/>
                <a:cs typeface="Calibri"/>
              </a:rPr>
              <a:t>en</a:t>
            </a:r>
            <a:r>
              <a:rPr sz="20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dirty="0">
                <a:latin typeface="Proxima Nova Rg" panose="02000506030000020004" pitchFamily="50" charset="0"/>
                <a:cs typeface="Calibri"/>
              </a:rPr>
              <a:t>el</a:t>
            </a:r>
            <a:r>
              <a:rPr sz="2000" spc="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desempeño </a:t>
            </a:r>
            <a:r>
              <a:rPr sz="20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su</a:t>
            </a:r>
            <a:r>
              <a:rPr sz="2000" spc="-1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empleo,</a:t>
            </a:r>
            <a:r>
              <a:rPr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15" dirty="0">
                <a:latin typeface="Proxima Nova Rg" panose="02000506030000020004" pitchFamily="50" charset="0"/>
                <a:cs typeface="Calibri"/>
              </a:rPr>
              <a:t>cargo</a:t>
            </a:r>
            <a:r>
              <a:rPr sz="2000" spc="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dirty="0">
                <a:latin typeface="Proxima Nova Rg" panose="02000506030000020004" pitchFamily="50" charset="0"/>
                <a:cs typeface="Calibri"/>
              </a:rPr>
              <a:t>o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10" dirty="0">
                <a:latin typeface="Proxima Nova Rg" panose="02000506030000020004" pitchFamily="50" charset="0"/>
                <a:cs typeface="Calibri"/>
              </a:rPr>
              <a:t>comisión,</a:t>
            </a:r>
            <a:r>
              <a:rPr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los </a:t>
            </a:r>
            <a:r>
              <a:rPr sz="2000" spc="-5" dirty="0" err="1">
                <a:latin typeface="Proxima Nova Rg" panose="02000506030000020004" pitchFamily="50" charset="0"/>
                <a:cs typeface="Calibri"/>
              </a:rPr>
              <a:t>principios</a:t>
            </a:r>
            <a:r>
              <a:rPr sz="20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2000" spc="-5" dirty="0">
                <a:latin typeface="Proxima Nova Rg" panose="02000506030000020004" pitchFamily="50" charset="0"/>
                <a:cs typeface="Calibri"/>
              </a:rPr>
              <a:t>y valores.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433705" marR="344805" indent="-342900">
              <a:buFont typeface="Arial" panose="020B0604020202020204" pitchFamily="34" charset="0"/>
              <a:buChar char="•"/>
              <a:tabLst>
                <a:tab pos="340995" algn="l"/>
              </a:tabLst>
            </a:pPr>
            <a:r>
              <a:rPr lang="es-ES" sz="2000" spc="-10" dirty="0">
                <a:latin typeface="Proxima Nova Rg" panose="02000506030000020004" pitchFamily="50" charset="0"/>
                <a:cs typeface="Calibri"/>
              </a:rPr>
              <a:t>I</a:t>
            </a:r>
            <a:r>
              <a:rPr sz="2000" spc="-10" dirty="0" err="1">
                <a:latin typeface="Proxima Nova Rg" panose="02000506030000020004" pitchFamily="50" charset="0"/>
                <a:cs typeface="Calibri"/>
              </a:rPr>
              <a:t>nformar</a:t>
            </a:r>
            <a:r>
              <a:rPr sz="2000" spc="-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cualquier</a:t>
            </a:r>
            <a:r>
              <a:rPr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10" dirty="0">
                <a:latin typeface="Proxima Nova Rg" panose="02000506030000020004" pitchFamily="50" charset="0"/>
                <a:cs typeface="Calibri"/>
              </a:rPr>
              <a:t>conflicto</a:t>
            </a:r>
            <a:r>
              <a:rPr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dirty="0">
                <a:latin typeface="Proxima Nova Rg" panose="02000506030000020004" pitchFamily="50" charset="0"/>
                <a:cs typeface="Calibri"/>
              </a:rPr>
              <a:t>de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10" dirty="0" err="1">
                <a:latin typeface="Proxima Nova Rg" panose="02000506030000020004" pitchFamily="50" charset="0"/>
                <a:cs typeface="Calibri"/>
              </a:rPr>
              <a:t>Interés</a:t>
            </a:r>
            <a:r>
              <a:rPr sz="2000" spc="-10" dirty="0">
                <a:latin typeface="Proxima Nova Rg" panose="02000506030000020004" pitchFamily="50" charset="0"/>
                <a:cs typeface="Calibri"/>
              </a:rPr>
              <a:t>.</a:t>
            </a:r>
            <a:endParaRPr lang="es-ES" sz="2000" dirty="0">
              <a:latin typeface="Proxima Nova Rg" panose="02000506030000020004" pitchFamily="50" charset="0"/>
              <a:cs typeface="Calibri"/>
            </a:endParaRPr>
          </a:p>
          <a:p>
            <a:pPr marL="433705" marR="344805" indent="-342900">
              <a:buFont typeface="Arial" panose="020B0604020202020204" pitchFamily="34" charset="0"/>
              <a:buChar char="•"/>
              <a:tabLst>
                <a:tab pos="340995" algn="l"/>
              </a:tabLst>
            </a:pPr>
            <a:r>
              <a:rPr sz="2000" spc="-5" dirty="0" err="1">
                <a:latin typeface="Proxima Nova Rg" panose="02000506030000020004" pitchFamily="50" charset="0"/>
                <a:cs typeface="Calibri"/>
              </a:rPr>
              <a:t>Denunciar</a:t>
            </a:r>
            <a:r>
              <a:rPr sz="2000" spc="1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cualquier</a:t>
            </a:r>
            <a:r>
              <a:rPr sz="2000" spc="35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acto</a:t>
            </a:r>
            <a:r>
              <a:rPr sz="2000" spc="-10" dirty="0">
                <a:latin typeface="Proxima Nova Rg" panose="02000506030000020004" pitchFamily="50" charset="0"/>
                <a:cs typeface="Calibri"/>
              </a:rPr>
              <a:t> contrario</a:t>
            </a:r>
            <a:r>
              <a:rPr sz="2000" dirty="0">
                <a:latin typeface="Proxima Nova Rg" panose="02000506030000020004" pitchFamily="50" charset="0"/>
                <a:cs typeface="Calibri"/>
              </a:rPr>
              <a:t> a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 las</a:t>
            </a:r>
            <a:r>
              <a:rPr sz="200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10" dirty="0">
                <a:latin typeface="Proxima Nova Rg" panose="02000506030000020004" pitchFamily="50" charset="0"/>
                <a:cs typeface="Calibri"/>
              </a:rPr>
              <a:t>conductas</a:t>
            </a:r>
            <a:r>
              <a:rPr sz="2000" spc="20" dirty="0">
                <a:latin typeface="Proxima Nova Rg" panose="02000506030000020004" pitchFamily="50" charset="0"/>
                <a:cs typeface="Calibri"/>
              </a:rPr>
              <a:t> </a:t>
            </a:r>
            <a:r>
              <a:rPr sz="2000" spc="-5" dirty="0">
                <a:latin typeface="Proxima Nova Rg" panose="02000506030000020004" pitchFamily="50" charset="0"/>
                <a:cs typeface="Calibri"/>
              </a:rPr>
              <a:t>éticas.</a:t>
            </a:r>
            <a:endParaRPr sz="2000"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33D0C60C-458E-4BE4-B263-151E23A6A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D538DEEB-A1E7-4A49-9C3E-7D1836C1BB7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4E16823-6748-4C9A-955F-4F257D93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3CE0C3EF-7CDB-4FC0-828E-429D665AD0D9}"/>
              </a:ext>
            </a:extLst>
          </p:cNvPr>
          <p:cNvGrpSpPr/>
          <p:nvPr/>
        </p:nvGrpSpPr>
        <p:grpSpPr>
          <a:xfrm>
            <a:off x="564398" y="214232"/>
            <a:ext cx="2284284" cy="2284284"/>
            <a:chOff x="3701725" y="256690"/>
            <a:chExt cx="2284284" cy="2284284"/>
          </a:xfrm>
          <a:scene3d>
            <a:camera prst="orthographicFront"/>
            <a:lightRig rig="flat" dir="t"/>
          </a:scene3d>
        </p:grpSpPr>
        <p:sp>
          <p:nvSpPr>
            <p:cNvPr id="15" name="Forma 14">
              <a:extLst>
                <a:ext uri="{FF2B5EF4-FFF2-40B4-BE49-F238E27FC236}">
                  <a16:creationId xmlns="" xmlns:a16="http://schemas.microsoft.com/office/drawing/2014/main" id="{80E01080-DCC6-49E4-9CEA-9651768E5700}"/>
                </a:ext>
              </a:extLst>
            </p:cNvPr>
            <p:cNvSpPr/>
            <p:nvPr/>
          </p:nvSpPr>
          <p:spPr>
            <a:xfrm rot="20700000">
              <a:off x="3701725" y="256690"/>
              <a:ext cx="2284284" cy="2284284"/>
            </a:xfrm>
            <a:prstGeom prst="gear6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orma 4">
              <a:extLst>
                <a:ext uri="{FF2B5EF4-FFF2-40B4-BE49-F238E27FC236}">
                  <a16:creationId xmlns="" xmlns:a16="http://schemas.microsoft.com/office/drawing/2014/main" id="{7B08A983-EF51-4EEF-A415-1544C72BBA3B}"/>
                </a:ext>
              </a:extLst>
            </p:cNvPr>
            <p:cNvSpPr txBox="1"/>
            <p:nvPr/>
          </p:nvSpPr>
          <p:spPr>
            <a:xfrm>
              <a:off x="4202736" y="757701"/>
              <a:ext cx="1282263" cy="12822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000" b="1" kern="1200" dirty="0"/>
                <a:t>SP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000" b="1" kern="1200" dirty="0"/>
                <a:t>SERVIDOR PÚBLICO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079C3B88-98FB-46D5-9190-EFAF83E7F221}"/>
              </a:ext>
            </a:extLst>
          </p:cNvPr>
          <p:cNvSpPr txBox="1"/>
          <p:nvPr/>
        </p:nvSpPr>
        <p:spPr>
          <a:xfrm>
            <a:off x="3048000" y="68904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SERVIDOR PÚBLICO</a:t>
            </a:r>
            <a:endParaRPr lang="es-MX" sz="3200" b="1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7D03DDB-F5E4-4894-B437-1546B6888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77" y="2261613"/>
            <a:ext cx="5211018" cy="265760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455E3334-CECE-4EEE-9EAC-78533B7EB588}"/>
              </a:ext>
            </a:extLst>
          </p:cNvPr>
          <p:cNvSpPr txBox="1"/>
          <p:nvPr/>
        </p:nvSpPr>
        <p:spPr>
          <a:xfrm>
            <a:off x="3407844" y="1273823"/>
            <a:ext cx="285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Proxima Nova Rg" panose="02000506030000020004" pitchFamily="50" charset="0"/>
              </a:rPr>
              <a:t>DE  APLICACIÓN</a:t>
            </a:r>
            <a:endParaRPr lang="es-MX" sz="2800" dirty="0">
              <a:solidFill>
                <a:schemeClr val="tx2">
                  <a:lumMod val="60000"/>
                  <a:lumOff val="40000"/>
                </a:schemeClr>
              </a:solidFill>
              <a:latin typeface="Proxima Nova Rg" panose="02000506030000020004" pitchFamily="50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4ACFE26A-9894-4B71-AA64-3AB8F1E39743}"/>
              </a:ext>
            </a:extLst>
          </p:cNvPr>
          <p:cNvGraphicFramePr/>
          <p:nvPr/>
        </p:nvGraphicFramePr>
        <p:xfrm>
          <a:off x="0" y="895464"/>
          <a:ext cx="11828928" cy="569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7604999-0A4A-4E68-98F6-5CDD84FE07E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E856FAF-E73B-4487-A976-4FC6C9CE0967}"/>
              </a:ext>
            </a:extLst>
          </p:cNvPr>
          <p:cNvSpPr txBox="1"/>
          <p:nvPr/>
        </p:nvSpPr>
        <p:spPr>
          <a:xfrm>
            <a:off x="1282313" y="344269"/>
            <a:ext cx="5729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FASES</a:t>
            </a:r>
            <a:endParaRPr lang="es-MX" sz="3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84EF4CA-5C5F-4C1E-8381-D7209FE60E53}"/>
              </a:ext>
            </a:extLst>
          </p:cNvPr>
          <p:cNvSpPr txBox="1"/>
          <p:nvPr/>
        </p:nvSpPr>
        <p:spPr>
          <a:xfrm rot="19230965">
            <a:off x="5901988" y="4590665"/>
            <a:ext cx="2514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Proxima Nova Rg" panose="02000506030000020004" pitchFamily="50" charset="0"/>
              </a:rPr>
              <a:t>CONCIENTIZACIÓN E </a:t>
            </a:r>
          </a:p>
          <a:p>
            <a:r>
              <a:rPr lang="es-ES" b="1" dirty="0">
                <a:latin typeface="Proxima Nova Rg" panose="02000506030000020004" pitchFamily="50" charset="0"/>
              </a:rPr>
              <a:t>IMPLEMENTACIÓN</a:t>
            </a:r>
            <a:endParaRPr lang="es-MX" b="1" dirty="0">
              <a:latin typeface="Proxima Nova Rg" panose="02000506030000020004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37BF2C5-570B-425C-9650-B49A30333E8F}"/>
              </a:ext>
            </a:extLst>
          </p:cNvPr>
          <p:cNvSpPr txBox="1"/>
          <p:nvPr/>
        </p:nvSpPr>
        <p:spPr>
          <a:xfrm rot="2762310">
            <a:off x="3714800" y="4758259"/>
            <a:ext cx="2085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EVALUACIÓN</a:t>
            </a:r>
            <a:endParaRPr lang="es-MX" sz="2000" b="1" dirty="0">
              <a:latin typeface="Proxima Nova Rg" panose="02000506030000020004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7E49B27-FB7F-43E0-8F75-D275EEA7F7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5" b="89150" l="20539" r="76880">
                        <a14:foregroundMark x1="57015" y1="17009" x2="57015" y2="17009"/>
                        <a14:foregroundMark x1="50954" y1="6598" x2="50954" y2="6598"/>
                        <a14:foregroundMark x1="45230" y1="6305" x2="45230" y2="6305"/>
                        <a14:foregroundMark x1="20539" y1="71994" x2="20539" y2="71994"/>
                        <a14:foregroundMark x1="20651" y1="65396" x2="20651" y2="65396"/>
                        <a14:foregroundMark x1="23569" y1="68035" x2="23569" y2="68035"/>
                        <a14:foregroundMark x1="23120" y1="61730" x2="23120" y2="61730"/>
                        <a14:foregroundMark x1="25253" y1="67889" x2="25253" y2="67889"/>
                        <a14:foregroundMark x1="23681" y1="62610" x2="23681" y2="62610"/>
                        <a14:foregroundMark x1="28620" y1="69501" x2="28620" y2="69501"/>
                        <a14:foregroundMark x1="31650" y1="69062" x2="31650" y2="69062"/>
                        <a14:foregroundMark x1="35802" y1="64663" x2="35802" y2="64663"/>
                        <a14:foregroundMark x1="41526" y1="64370" x2="41526" y2="64370"/>
                        <a14:foregroundMark x1="52413" y1="63636" x2="52413" y2="63636"/>
                        <a14:foregroundMark x1="58361" y1="64663" x2="58361" y2="64663"/>
                        <a14:foregroundMark x1="67789" y1="64076" x2="67789" y2="64076"/>
                        <a14:foregroundMark x1="76880" y1="64663" x2="76880" y2="64663"/>
                        <a14:foregroundMark x1="73962" y1="79912" x2="73962" y2="79912"/>
                        <a14:foregroundMark x1="66105" y1="79472" x2="66105" y2="79472"/>
                        <a14:foregroundMark x1="55107" y1="79765" x2="55107" y2="79765"/>
                        <a14:foregroundMark x1="25589" y1="80499" x2="25589" y2="80499"/>
                        <a14:foregroundMark x1="27273" y1="79472" x2="27273" y2="79472"/>
                        <a14:foregroundMark x1="36027" y1="79179" x2="36027" y2="79179"/>
                        <a14:foregroundMark x1="36027" y1="78006" x2="36027" y2="78006"/>
                        <a14:foregroundMark x1="36027" y1="78006" x2="36027" y2="78006"/>
                        <a14:foregroundMark x1="39843" y1="80205" x2="39843" y2="80205"/>
                        <a14:foregroundMark x1="43547" y1="79179" x2="43547" y2="79179"/>
                        <a14:foregroundMark x1="42200" y1="78886" x2="42200" y2="78886"/>
                        <a14:foregroundMark x1="42761" y1="82405" x2="42761" y2="82405"/>
                        <a14:foregroundMark x1="30864" y1="82845" x2="30864" y2="82845"/>
                        <a14:foregroundMark x1="30864" y1="82845" x2="30864" y2="82845"/>
                        <a14:foregroundMark x1="36027" y1="89150" x2="36027" y2="8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7" t="1050" r="33588" b="40284"/>
          <a:stretch/>
        </p:blipFill>
        <p:spPr>
          <a:xfrm>
            <a:off x="4708534" y="2049196"/>
            <a:ext cx="2253785" cy="28179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461132C-B4D7-4241-BC88-CD308F495E10}"/>
              </a:ext>
            </a:extLst>
          </p:cNvPr>
          <p:cNvSpPr txBox="1"/>
          <p:nvPr/>
        </p:nvSpPr>
        <p:spPr>
          <a:xfrm rot="18694229">
            <a:off x="3738085" y="2128620"/>
            <a:ext cx="1667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NORMATIVA</a:t>
            </a:r>
            <a:endParaRPr lang="es-MX" sz="2000" b="1" dirty="0">
              <a:latin typeface="Proxima Nova Rg" panose="02000506030000020004" pitchFamily="50" charset="0"/>
            </a:endParaRPr>
          </a:p>
          <a:p>
            <a:endParaRPr lang="es-MX" sz="2000" b="1" dirty="0">
              <a:latin typeface="Proxima Nova Rg" panose="02000506030000020004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3538851D-B7F5-4D95-8233-B06D0F4E6E77}"/>
              </a:ext>
            </a:extLst>
          </p:cNvPr>
          <p:cNvSpPr txBox="1"/>
          <p:nvPr/>
        </p:nvSpPr>
        <p:spPr>
          <a:xfrm rot="2671834">
            <a:off x="5558971" y="3837597"/>
            <a:ext cx="626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000" b="1" dirty="0">
                <a:latin typeface="Proxima Nova Rg" panose="02000506030000020004" pitchFamily="50" charset="0"/>
              </a:rPr>
              <a:t>ESTRUCTURA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FD71222-8EF9-40E5-97BB-76FEAC04386A}"/>
              </a:ext>
            </a:extLst>
          </p:cNvPr>
          <p:cNvSpPr txBox="1"/>
          <p:nvPr/>
        </p:nvSpPr>
        <p:spPr>
          <a:xfrm flipH="1">
            <a:off x="10888498" y="130993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C238CBF-908F-4511-8B12-93EBE95EE92B}"/>
              </a:ext>
            </a:extLst>
          </p:cNvPr>
          <p:cNvSpPr txBox="1"/>
          <p:nvPr/>
        </p:nvSpPr>
        <p:spPr>
          <a:xfrm flipH="1">
            <a:off x="617083" y="1269879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B1F0A78-8E61-4005-A595-9005EAE23B16}"/>
              </a:ext>
            </a:extLst>
          </p:cNvPr>
          <p:cNvSpPr txBox="1"/>
          <p:nvPr/>
        </p:nvSpPr>
        <p:spPr>
          <a:xfrm flipH="1">
            <a:off x="10684270" y="401651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III.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C64E4CBA-75E6-429E-9216-97C5C72AB901}"/>
              </a:ext>
            </a:extLst>
          </p:cNvPr>
          <p:cNvSpPr txBox="1"/>
          <p:nvPr/>
        </p:nvSpPr>
        <p:spPr>
          <a:xfrm flipH="1">
            <a:off x="528449" y="3906606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IV. </a:t>
            </a:r>
          </a:p>
        </p:txBody>
      </p:sp>
    </p:spTree>
    <p:extLst>
      <p:ext uri="{BB962C8B-B14F-4D97-AF65-F5344CB8AC3E}">
        <p14:creationId xmlns:p14="http://schemas.microsoft.com/office/powerpoint/2010/main" val="408323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011E77A-3FA8-4CF5-9D8B-1BAF25B5B8F2}"/>
              </a:ext>
            </a:extLst>
          </p:cNvPr>
          <p:cNvSpPr txBox="1"/>
          <p:nvPr/>
        </p:nvSpPr>
        <p:spPr>
          <a:xfrm rot="16200000">
            <a:off x="-1932940" y="2992866"/>
            <a:ext cx="5682867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Proxima Nova Rg" panose="02000506030000020004" pitchFamily="50" charset="0"/>
              </a:rPr>
              <a:t>      CONCIENTIZACIÓN</a:t>
            </a:r>
            <a:endParaRPr lang="es-MX" sz="4000" dirty="0">
              <a:latin typeface="Proxima Nova Rg" panose="02000506030000020004" pitchFamily="50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E758CE16-0BBA-4626-BA16-74F6F5F7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448872" y="5202546"/>
            <a:ext cx="919241" cy="10200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E2FADE59-D184-49A2-9233-AB4A16AE8366}"/>
              </a:ext>
            </a:extLst>
          </p:cNvPr>
          <p:cNvSpPr txBox="1"/>
          <p:nvPr/>
        </p:nvSpPr>
        <p:spPr>
          <a:xfrm>
            <a:off x="7848600" y="2209800"/>
            <a:ext cx="3788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integridad, constituye en el punto de partida para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desarrollo de una actuación enfocada en la generación de valor público.</a:t>
            </a:r>
            <a:endParaRPr lang="es-MX" sz="2000" b="1" dirty="0">
              <a:latin typeface="Proxima Nova Rg" panose="02000506030000020004" pitchFamily="50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9F5A20C0-BE54-4012-8337-AEEFA6CD6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13031"/>
              </p:ext>
            </p:extLst>
          </p:nvPr>
        </p:nvGraphicFramePr>
        <p:xfrm>
          <a:off x="-5257800" y="204535"/>
          <a:ext cx="16154400" cy="59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="" xmlns:a16="http://schemas.microsoft.com/office/drawing/2014/main" id="{D9E73FCA-D33E-4129-9E30-2F9B4EA94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939743"/>
              </p:ext>
            </p:extLst>
          </p:nvPr>
        </p:nvGraphicFramePr>
        <p:xfrm>
          <a:off x="4343297" y="228598"/>
          <a:ext cx="2731488" cy="518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92742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BD7397C4-E217-4F2F-8A95-CE37D92CA29A}"/>
              </a:ext>
            </a:extLst>
          </p:cNvPr>
          <p:cNvGrpSpPr/>
          <p:nvPr/>
        </p:nvGrpSpPr>
        <p:grpSpPr>
          <a:xfrm>
            <a:off x="685800" y="244417"/>
            <a:ext cx="3505200" cy="938518"/>
            <a:chOff x="7320556" y="675438"/>
            <a:chExt cx="1945499" cy="54032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="" xmlns:a16="http://schemas.microsoft.com/office/drawing/2014/main" id="{E4A4085D-AE23-4140-87EF-145E0DCA863C}"/>
                </a:ext>
              </a:extLst>
            </p:cNvPr>
            <p:cNvSpPr/>
            <p:nvPr/>
          </p:nvSpPr>
          <p:spPr>
            <a:xfrm>
              <a:off x="7320556" y="675438"/>
              <a:ext cx="1945499" cy="540320"/>
            </a:xfrm>
            <a:prstGeom prst="roundRect">
              <a:avLst>
                <a:gd name="adj" fmla="val 10000"/>
              </a:avLst>
            </a:prstGeom>
            <a:ln w="38100"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="" xmlns:a16="http://schemas.microsoft.com/office/drawing/2014/main" id="{46B0BE8C-132E-4ADD-84CF-E53EFF071024}"/>
                </a:ext>
              </a:extLst>
            </p:cNvPr>
            <p:cNvSpPr txBox="1"/>
            <p:nvPr/>
          </p:nvSpPr>
          <p:spPr>
            <a:xfrm>
              <a:off x="7336381" y="691263"/>
              <a:ext cx="1913849" cy="508670"/>
            </a:xfrm>
            <a:prstGeom prst="rect">
              <a:avLst/>
            </a:prstGeom>
            <a:solidFill>
              <a:srgbClr val="92D050"/>
            </a:solidFill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kern="1200" dirty="0">
                  <a:latin typeface="Proxima Nova Rg" panose="02000506030000020004" pitchFamily="50" charset="0"/>
                </a:rPr>
                <a:t>Compromiso de Titulares</a:t>
              </a:r>
              <a:endParaRPr lang="es-MX" sz="2800" kern="1200" dirty="0">
                <a:latin typeface="Proxima Nova Rg" panose="02000506030000020004" pitchFamily="50" charset="0"/>
              </a:endParaRP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25746D1-6C68-43D8-94C5-295E52FE2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40" y="3047999"/>
            <a:ext cx="5436460" cy="3058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B211FF70-1CB0-4598-9B4D-8F336A85C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0317" r="10625" b="9184"/>
          <a:stretch/>
        </p:blipFill>
        <p:spPr>
          <a:xfrm>
            <a:off x="381000" y="1899996"/>
            <a:ext cx="5383817" cy="3058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048E2FB-0FEA-41EF-B779-59A48BC5C055}"/>
              </a:ext>
            </a:extLst>
          </p:cNvPr>
          <p:cNvSpPr txBox="1"/>
          <p:nvPr/>
        </p:nvSpPr>
        <p:spPr>
          <a:xfrm>
            <a:off x="5583249" y="1295400"/>
            <a:ext cx="6497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FIRMA DE ACTA COMPROMISO </a:t>
            </a:r>
            <a:r>
              <a:rPr lang="es-ES" sz="2400" dirty="0"/>
              <a:t>EN MATERIA DE CONTROL INTERNO                                   E INTEGRIDAD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85087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498354D-59B6-401F-AFB5-54BFAE5308BE}"/>
              </a:ext>
            </a:extLst>
          </p:cNvPr>
          <p:cNvSpPr txBox="1"/>
          <p:nvPr/>
        </p:nvSpPr>
        <p:spPr>
          <a:xfrm>
            <a:off x="1676400" y="1905000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3565" indent="-571500" algn="just">
              <a:spcBef>
                <a:spcPts val="95"/>
              </a:spcBef>
              <a:buAutoNum type="romanUcPeriod"/>
              <a:tabLst>
                <a:tab pos="380365" algn="l"/>
              </a:tabLst>
            </a:pP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INTRODUCCIÓN Y VÍNCULO 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CON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MEMICI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5160492-90F8-4F2A-8D08-4E6BC5F54D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16088" y="1712455"/>
            <a:ext cx="1235952" cy="1371516"/>
          </a:xfrm>
          <a:prstGeom prst="rect">
            <a:avLst/>
          </a:prstGeom>
        </p:spPr>
      </p:pic>
      <p:grpSp>
        <p:nvGrpSpPr>
          <p:cNvPr id="5" name="object 8">
            <a:extLst>
              <a:ext uri="{FF2B5EF4-FFF2-40B4-BE49-F238E27FC236}">
                <a16:creationId xmlns="" xmlns:a16="http://schemas.microsoft.com/office/drawing/2014/main" id="{95E7797D-8A21-4ABB-B349-E6D72EC43B5C}"/>
              </a:ext>
            </a:extLst>
          </p:cNvPr>
          <p:cNvGrpSpPr/>
          <p:nvPr/>
        </p:nvGrpSpPr>
        <p:grpSpPr>
          <a:xfrm>
            <a:off x="1676400" y="3322513"/>
            <a:ext cx="9170035" cy="71755"/>
            <a:chOff x="-12191" y="1513332"/>
            <a:chExt cx="9170035" cy="71755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FD482327-26B8-4F2E-BA8D-CE5ACDF80BC9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="" xmlns:a16="http://schemas.microsoft.com/office/drawing/2014/main" id="{F9899DDA-C44E-4ACD-99B6-704FEF06B669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66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4AAA2F39-684B-445A-A7B8-8F6CB830BA13}"/>
              </a:ext>
            </a:extLst>
          </p:cNvPr>
          <p:cNvGrpSpPr/>
          <p:nvPr/>
        </p:nvGrpSpPr>
        <p:grpSpPr>
          <a:xfrm>
            <a:off x="7848600" y="2057400"/>
            <a:ext cx="2667000" cy="921320"/>
            <a:chOff x="7320556" y="1350839"/>
            <a:chExt cx="1945499" cy="54032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="" xmlns:a16="http://schemas.microsoft.com/office/drawing/2014/main" id="{6028A011-6CE9-48A2-BBE5-68613BC897B0}"/>
                </a:ext>
              </a:extLst>
            </p:cNvPr>
            <p:cNvSpPr/>
            <p:nvPr/>
          </p:nvSpPr>
          <p:spPr>
            <a:xfrm>
              <a:off x="7320556" y="1350839"/>
              <a:ext cx="1945499" cy="540320"/>
            </a:xfrm>
            <a:prstGeom prst="roundRect">
              <a:avLst>
                <a:gd name="adj" fmla="val 10000"/>
              </a:avLst>
            </a:prstGeom>
            <a:ln w="38100"/>
          </p:spPr>
          <p:style>
            <a:lnRef idx="1">
              <a:schemeClr val="accent3">
                <a:hueOff val="1607181"/>
                <a:satOff val="-2411"/>
                <a:lumOff val="-39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="" xmlns:a16="http://schemas.microsoft.com/office/drawing/2014/main" id="{44173A4C-34EC-447A-9C82-87930B48FFF3}"/>
                </a:ext>
              </a:extLst>
            </p:cNvPr>
            <p:cNvSpPr txBox="1"/>
            <p:nvPr/>
          </p:nvSpPr>
          <p:spPr>
            <a:xfrm>
              <a:off x="7352206" y="1350839"/>
              <a:ext cx="1913849" cy="508670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195" tIns="24130" rIns="36195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kern="1200" dirty="0">
                  <a:latin typeface="Proxima Nova Rg" panose="02000506030000020004" pitchFamily="50" charset="0"/>
                </a:rPr>
                <a:t>Carta compromiso</a:t>
              </a:r>
              <a:endParaRPr lang="es-MX" sz="2800" kern="1200" dirty="0">
                <a:latin typeface="Proxima Nova Rg" panose="02000506030000020004" pitchFamily="50" charset="0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455678A-EAC1-460B-9A1D-33BF6AC40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91" t="26655" r="36875" b="17762"/>
          <a:stretch/>
        </p:blipFill>
        <p:spPr>
          <a:xfrm>
            <a:off x="0" y="84891"/>
            <a:ext cx="5867400" cy="683281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7921EAFA-1281-4B9D-8326-E894ECD12225}"/>
              </a:ext>
            </a:extLst>
          </p:cNvPr>
          <p:cNvSpPr txBox="1"/>
          <p:nvPr/>
        </p:nvSpPr>
        <p:spPr>
          <a:xfrm>
            <a:off x="7523312" y="4419600"/>
            <a:ext cx="3317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1"/>
                </a:solidFill>
              </a:rPr>
              <a:t>Integrar en </a:t>
            </a:r>
          </a:p>
          <a:p>
            <a:pPr algn="ctr"/>
            <a:r>
              <a:rPr lang="es-MX" sz="2400" b="1" dirty="0">
                <a:solidFill>
                  <a:schemeClr val="accent1"/>
                </a:solidFill>
              </a:rPr>
              <a:t> Expediente del Personal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="" xmlns:a16="http://schemas.microsoft.com/office/drawing/2014/main" id="{9212E7A5-3620-471C-8A6A-4FAF49A04A70}"/>
              </a:ext>
            </a:extLst>
          </p:cNvPr>
          <p:cNvCxnSpPr/>
          <p:nvPr/>
        </p:nvCxnSpPr>
        <p:spPr>
          <a:xfrm flipH="1" flipV="1">
            <a:off x="6096000" y="3657600"/>
            <a:ext cx="19050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031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DF4A553-2F1C-455E-AB6E-DC4207A2F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16650" r="38750" b="19985"/>
          <a:stretch/>
        </p:blipFill>
        <p:spPr>
          <a:xfrm>
            <a:off x="2861769" y="1938766"/>
            <a:ext cx="2455582" cy="3683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7842311D-4604-4CC1-ADEE-9C9C1ECA3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25" t="29990" r="38750" b="5973"/>
          <a:stretch/>
        </p:blipFill>
        <p:spPr>
          <a:xfrm>
            <a:off x="954879" y="2286001"/>
            <a:ext cx="2474122" cy="38519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6938D04-2A5C-4BD0-81CA-B86D3E68C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75" y="2057400"/>
            <a:ext cx="4751665" cy="184127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B575D13D-AF03-40E8-83A0-CA8840CAA3CC}"/>
              </a:ext>
            </a:extLst>
          </p:cNvPr>
          <p:cNvSpPr txBox="1"/>
          <p:nvPr/>
        </p:nvSpPr>
        <p:spPr>
          <a:xfrm>
            <a:off x="8801440" y="1262610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/>
              <a:t>Banner</a:t>
            </a:r>
            <a:endParaRPr lang="es-MX" sz="32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9300932E-59BC-4405-B9DE-141EB44B79EF}"/>
              </a:ext>
            </a:extLst>
          </p:cNvPr>
          <p:cNvSpPr txBox="1"/>
          <p:nvPr/>
        </p:nvSpPr>
        <p:spPr>
          <a:xfrm>
            <a:off x="271743" y="1235861"/>
            <a:ext cx="4108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Lonas / Posters</a:t>
            </a:r>
            <a:endParaRPr lang="es-MX" sz="3200" b="1" dirty="0"/>
          </a:p>
        </p:txBody>
      </p: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5A6E499A-AD03-4649-9FC7-FE1B58071BAA}"/>
              </a:ext>
            </a:extLst>
          </p:cNvPr>
          <p:cNvGrpSpPr/>
          <p:nvPr/>
        </p:nvGrpSpPr>
        <p:grpSpPr>
          <a:xfrm>
            <a:off x="238465" y="170696"/>
            <a:ext cx="3486737" cy="743704"/>
            <a:chOff x="7320556" y="2026240"/>
            <a:chExt cx="1945499" cy="540320"/>
          </a:xfrm>
          <a:solidFill>
            <a:srgbClr val="92D050"/>
          </a:solidFill>
        </p:grpSpPr>
        <p:sp>
          <p:nvSpPr>
            <p:cNvPr id="16" name="Rectángulo: esquinas redondeadas 15">
              <a:extLst>
                <a:ext uri="{FF2B5EF4-FFF2-40B4-BE49-F238E27FC236}">
                  <a16:creationId xmlns="" xmlns:a16="http://schemas.microsoft.com/office/drawing/2014/main" id="{E493E9DE-1EC8-4B6A-A222-7C91E4469925}"/>
                </a:ext>
              </a:extLst>
            </p:cNvPr>
            <p:cNvSpPr/>
            <p:nvPr/>
          </p:nvSpPr>
          <p:spPr>
            <a:xfrm>
              <a:off x="7320556" y="2026240"/>
              <a:ext cx="1945499" cy="540320"/>
            </a:xfrm>
            <a:prstGeom prst="roundRect">
              <a:avLst>
                <a:gd name="adj" fmla="val 10000"/>
              </a:avLst>
            </a:prstGeom>
            <a:grpFill/>
            <a:ln w="38100"/>
          </p:spPr>
          <p:style>
            <a:lnRef idx="1">
              <a:schemeClr val="accent3">
                <a:hueOff val="3214361"/>
                <a:satOff val="-4823"/>
                <a:lumOff val="-78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ángulo: esquinas redondeadas 4">
              <a:extLst>
                <a:ext uri="{FF2B5EF4-FFF2-40B4-BE49-F238E27FC236}">
                  <a16:creationId xmlns="" xmlns:a16="http://schemas.microsoft.com/office/drawing/2014/main" id="{46EB0827-7525-4942-90C0-D09158E64735}"/>
                </a:ext>
              </a:extLst>
            </p:cNvPr>
            <p:cNvSpPr txBox="1"/>
            <p:nvPr/>
          </p:nvSpPr>
          <p:spPr>
            <a:xfrm>
              <a:off x="7336381" y="2042065"/>
              <a:ext cx="1764402" cy="508670"/>
            </a:xfrm>
            <a:prstGeom prst="rect">
              <a:avLst/>
            </a:prstGeom>
            <a:grpFill/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200" kern="1200" dirty="0">
                  <a:latin typeface="Proxima Nova Rg" panose="02000506030000020004" pitchFamily="50" charset="0"/>
                </a:rPr>
                <a:t>Campaña</a:t>
              </a:r>
              <a:endParaRPr lang="es-MX" sz="3200" kern="1200" dirty="0">
                <a:latin typeface="Proxima Nova Rg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3831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="" xmlns:a16="http://schemas.microsoft.com/office/drawing/2014/main" id="{813E0362-BE5C-443A-A638-F1D1A8C93816}"/>
              </a:ext>
            </a:extLst>
          </p:cNvPr>
          <p:cNvSpPr/>
          <p:nvPr/>
        </p:nvSpPr>
        <p:spPr>
          <a:xfrm>
            <a:off x="238465" y="152400"/>
            <a:ext cx="3486737" cy="743704"/>
          </a:xfrm>
          <a:prstGeom prst="roundRect">
            <a:avLst>
              <a:gd name="adj" fmla="val 10000"/>
            </a:avLst>
          </a:prstGeom>
          <a:solidFill>
            <a:srgbClr val="92D050">
              <a:alpha val="90000"/>
            </a:srgbClr>
          </a:solidFill>
          <a:ln w="38100"/>
        </p:spPr>
        <p:style>
          <a:lnRef idx="1">
            <a:schemeClr val="accent3">
              <a:hueOff val="3214361"/>
              <a:satOff val="-4823"/>
              <a:lumOff val="-78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ángulo: esquinas redondeadas 4">
            <a:extLst>
              <a:ext uri="{FF2B5EF4-FFF2-40B4-BE49-F238E27FC236}">
                <a16:creationId xmlns="" xmlns:a16="http://schemas.microsoft.com/office/drawing/2014/main" id="{DD2ACCE6-5B38-4C7D-A390-41B0E0C1A36B}"/>
              </a:ext>
            </a:extLst>
          </p:cNvPr>
          <p:cNvSpPr txBox="1"/>
          <p:nvPr/>
        </p:nvSpPr>
        <p:spPr>
          <a:xfrm>
            <a:off x="266827" y="192478"/>
            <a:ext cx="3162174" cy="700140"/>
          </a:xfrm>
          <a:prstGeom prst="rect">
            <a:avLst/>
          </a:prstGeom>
          <a:ln w="381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22860" rIns="34290" bIns="22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3200" kern="1200" dirty="0">
                <a:latin typeface="Proxima Nova Rg" panose="02000506030000020004" pitchFamily="50" charset="0"/>
              </a:rPr>
              <a:t>Capacitación</a:t>
            </a:r>
            <a:endParaRPr lang="es-MX" sz="3200" kern="1200" dirty="0">
              <a:latin typeface="Proxima Nova Rg" panose="02000506030000020004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BC1BA19-6404-404D-8876-1C6A4D3091FB}"/>
              </a:ext>
            </a:extLst>
          </p:cNvPr>
          <p:cNvSpPr txBox="1"/>
          <p:nvPr/>
        </p:nvSpPr>
        <p:spPr>
          <a:xfrm>
            <a:off x="491754" y="1244212"/>
            <a:ext cx="1916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/>
              <a:t>Presencial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3B55EA1-F893-423F-B84A-2651FAA5073F}"/>
              </a:ext>
            </a:extLst>
          </p:cNvPr>
          <p:cNvSpPr txBox="1"/>
          <p:nvPr/>
        </p:nvSpPr>
        <p:spPr>
          <a:xfrm>
            <a:off x="8839200" y="4416007"/>
            <a:ext cx="3988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Proxima Nova Rg" panose="02000506030000020004" pitchFamily="50" charset="0"/>
              </a:rPr>
              <a:t>En línea</a:t>
            </a:r>
          </a:p>
          <a:p>
            <a:r>
              <a:rPr lang="es-MX" sz="2800" dirty="0">
                <a:latin typeface="Proxima Nova Rg" panose="02000506030000020004" pitchFamily="50" charset="0"/>
              </a:rPr>
              <a:t>E-Learnning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000" dirty="0">
                <a:latin typeface="Proxima Nova Rg" panose="02000506030000020004" pitchFamily="50" charset="0"/>
              </a:rPr>
              <a:t>Integridad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000" dirty="0">
                <a:latin typeface="Proxima Nova Rg" panose="02000506030000020004" pitchFamily="50" charset="0"/>
              </a:rPr>
              <a:t>Conflicto de Interés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AB83E7C-6BA7-4002-B61F-987E4D10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4" t="20764" b="9396"/>
          <a:stretch/>
        </p:blipFill>
        <p:spPr>
          <a:xfrm>
            <a:off x="6881031" y="1410641"/>
            <a:ext cx="4380386" cy="26050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E0F733-1A4A-423F-92A8-AE781A0E2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14737"/>
            <a:ext cx="4380385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: esquinas redondeadas 10">
            <a:extLst>
              <a:ext uri="{FF2B5EF4-FFF2-40B4-BE49-F238E27FC236}">
                <a16:creationId xmlns="" xmlns:a16="http://schemas.microsoft.com/office/drawing/2014/main" id="{3199FB60-C572-43A6-848F-5EA73777D6E9}"/>
              </a:ext>
            </a:extLst>
          </p:cNvPr>
          <p:cNvSpPr/>
          <p:nvPr/>
        </p:nvSpPr>
        <p:spPr>
          <a:xfrm>
            <a:off x="2636301" y="794636"/>
            <a:ext cx="3486737" cy="805564"/>
          </a:xfrm>
          <a:prstGeom prst="roundRect">
            <a:avLst>
              <a:gd name="adj" fmla="val 10000"/>
            </a:avLst>
          </a:prstGeom>
          <a:ln w="38100"/>
        </p:spPr>
        <p:style>
          <a:lnRef idx="1">
            <a:schemeClr val="accent3">
              <a:hueOff val="3214361"/>
              <a:satOff val="-4823"/>
              <a:lumOff val="-78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ángulo: esquinas redondeadas 4">
            <a:extLst>
              <a:ext uri="{FF2B5EF4-FFF2-40B4-BE49-F238E27FC236}">
                <a16:creationId xmlns="" xmlns:a16="http://schemas.microsoft.com/office/drawing/2014/main" id="{A0F7D1C9-1C2A-4B7E-A18E-26560322DE6F}"/>
              </a:ext>
            </a:extLst>
          </p:cNvPr>
          <p:cNvSpPr txBox="1"/>
          <p:nvPr/>
        </p:nvSpPr>
        <p:spPr>
          <a:xfrm>
            <a:off x="2651800" y="822701"/>
            <a:ext cx="3486737" cy="762001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22860" rIns="34290" bIns="22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800" kern="1200" dirty="0">
                <a:latin typeface="Proxima Nova Rg" panose="02000506030000020004" pitchFamily="50" charset="0"/>
              </a:rPr>
              <a:t>Intercambio de Experiencias</a:t>
            </a:r>
            <a:endParaRPr lang="es-MX" sz="2800" kern="1200" dirty="0">
              <a:latin typeface="Proxima Nova Rg" panose="02000506030000020004" pitchFamily="50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="" xmlns:a16="http://schemas.microsoft.com/office/drawing/2014/main" id="{C8B72440-D929-4B22-8A89-5DBAF3D0F1FF}"/>
              </a:ext>
            </a:extLst>
          </p:cNvPr>
          <p:cNvSpPr/>
          <p:nvPr/>
        </p:nvSpPr>
        <p:spPr>
          <a:xfrm>
            <a:off x="224974" y="1924237"/>
            <a:ext cx="4877968" cy="32766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="" xmlns:a16="http://schemas.microsoft.com/office/drawing/2014/main" id="{9B5AB685-8341-4270-BEEB-FFDBCD27B656}"/>
              </a:ext>
            </a:extLst>
          </p:cNvPr>
          <p:cNvSpPr/>
          <p:nvPr/>
        </p:nvSpPr>
        <p:spPr>
          <a:xfrm>
            <a:off x="6393142" y="1074863"/>
            <a:ext cx="5181600" cy="32766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8EDE74E-267D-475E-8039-4712C1279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4" t="32105" r="54375" b="18983"/>
          <a:stretch/>
        </p:blipFill>
        <p:spPr>
          <a:xfrm>
            <a:off x="3838997" y="4037636"/>
            <a:ext cx="4238466" cy="2820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8463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="" xmlns:a16="http://schemas.microsoft.com/office/drawing/2014/main" id="{133FEAB7-782F-4FF3-8367-DEE8932E9759}"/>
              </a:ext>
            </a:extLst>
          </p:cNvPr>
          <p:cNvSpPr/>
          <p:nvPr/>
        </p:nvSpPr>
        <p:spPr>
          <a:xfrm>
            <a:off x="380999" y="337436"/>
            <a:ext cx="3486737" cy="805564"/>
          </a:xfrm>
          <a:prstGeom prst="roundRect">
            <a:avLst>
              <a:gd name="adj" fmla="val 10000"/>
            </a:avLst>
          </a:prstGeom>
          <a:ln w="38100"/>
        </p:spPr>
        <p:style>
          <a:lnRef idx="1">
            <a:schemeClr val="accent3">
              <a:hueOff val="3214361"/>
              <a:satOff val="-4823"/>
              <a:lumOff val="-78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ángulo: esquinas redondeadas 4">
            <a:extLst>
              <a:ext uri="{FF2B5EF4-FFF2-40B4-BE49-F238E27FC236}">
                <a16:creationId xmlns="" xmlns:a16="http://schemas.microsoft.com/office/drawing/2014/main" id="{40859D09-78A2-4F64-AEB9-895042848EE6}"/>
              </a:ext>
            </a:extLst>
          </p:cNvPr>
          <p:cNvSpPr txBox="1"/>
          <p:nvPr/>
        </p:nvSpPr>
        <p:spPr>
          <a:xfrm>
            <a:off x="381000" y="366251"/>
            <a:ext cx="3486737" cy="762001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22860" rIns="34290" bIns="22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800" kern="1200" dirty="0">
                <a:latin typeface="Proxima Nova Rg" panose="02000506030000020004" pitchFamily="50" charset="0"/>
              </a:rPr>
              <a:t>Mecanismos de Denuncia</a:t>
            </a:r>
            <a:endParaRPr lang="es-MX" sz="2800" kern="1200" dirty="0">
              <a:latin typeface="Proxima Nova Rg" panose="02000506030000020004" pitchFamily="50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FD6B0D9-9371-45F1-A77F-EE2369606324}"/>
              </a:ext>
            </a:extLst>
          </p:cNvPr>
          <p:cNvSpPr txBox="1"/>
          <p:nvPr/>
        </p:nvSpPr>
        <p:spPr>
          <a:xfrm>
            <a:off x="609600" y="1621988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Proxima Nova Rg" panose="02000506030000020004" pitchFamily="50" charset="0"/>
              </a:rPr>
              <a:t>BUZÓN               INTERNO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="" xmlns:a16="http://schemas.microsoft.com/office/drawing/2014/main" id="{D16F8DEC-4A84-4956-99BA-A109B63FC367}"/>
              </a:ext>
            </a:extLst>
          </p:cNvPr>
          <p:cNvSpPr/>
          <p:nvPr/>
        </p:nvSpPr>
        <p:spPr>
          <a:xfrm>
            <a:off x="401376" y="2819400"/>
            <a:ext cx="3181936" cy="32766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="" xmlns:a16="http://schemas.microsoft.com/office/drawing/2014/main" id="{E291C135-DC3A-4B02-AE5D-B4384407DA9B}"/>
              </a:ext>
            </a:extLst>
          </p:cNvPr>
          <p:cNvSpPr/>
          <p:nvPr/>
        </p:nvSpPr>
        <p:spPr>
          <a:xfrm>
            <a:off x="4371306" y="1189309"/>
            <a:ext cx="3886200" cy="2492477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BC4D668-3345-49B2-A8CE-D0EA27D75D56}"/>
              </a:ext>
            </a:extLst>
          </p:cNvPr>
          <p:cNvSpPr txBox="1"/>
          <p:nvPr/>
        </p:nvSpPr>
        <p:spPr>
          <a:xfrm>
            <a:off x="4486536" y="3806569"/>
            <a:ext cx="3655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Proxima Nova Rg" panose="02000506030000020004" pitchFamily="50" charset="0"/>
              </a:rPr>
              <a:t>CORREO                ELECTRÓNICO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2F8D29C-A381-48A2-BED3-272085BDA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3555229" cy="21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ángulo: esquinas redondeadas 13">
            <a:extLst>
              <a:ext uri="{FF2B5EF4-FFF2-40B4-BE49-F238E27FC236}">
                <a16:creationId xmlns="" xmlns:a16="http://schemas.microsoft.com/office/drawing/2014/main" id="{283B8F84-289C-46C7-BD03-0781BFFE25DA}"/>
              </a:ext>
            </a:extLst>
          </p:cNvPr>
          <p:cNvSpPr/>
          <p:nvPr/>
        </p:nvSpPr>
        <p:spPr>
          <a:xfrm>
            <a:off x="8629064" y="2784983"/>
            <a:ext cx="3181936" cy="32766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FA4BFC19-D58F-4E2A-B025-BDCC826DE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50" t="31102" r="40625" b="41107"/>
          <a:stretch/>
        </p:blipFill>
        <p:spPr>
          <a:xfrm>
            <a:off x="8834514" y="3318585"/>
            <a:ext cx="2779841" cy="239641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82D7A7BD-B68F-463C-A112-FD9E059E592F}"/>
              </a:ext>
            </a:extLst>
          </p:cNvPr>
          <p:cNvSpPr txBox="1"/>
          <p:nvPr/>
        </p:nvSpPr>
        <p:spPr>
          <a:xfrm>
            <a:off x="9045500" y="1805289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Proxima Nova Rg" panose="02000506030000020004" pitchFamily="50" charset="0"/>
              </a:rPr>
              <a:t>PLATAFORMA              ELECTRÓNICA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E4E279DA-CF6C-48E0-B95C-AF75EDCB1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t="3750" r="24448" b="6250"/>
          <a:stretch/>
        </p:blipFill>
        <p:spPr>
          <a:xfrm>
            <a:off x="914400" y="3146208"/>
            <a:ext cx="2177465" cy="26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9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="" xmlns:a16="http://schemas.microsoft.com/office/drawing/2014/main" id="{58894EAB-B01A-4390-8703-C819FD4E78AF}"/>
              </a:ext>
            </a:extLst>
          </p:cNvPr>
          <p:cNvSpPr/>
          <p:nvPr/>
        </p:nvSpPr>
        <p:spPr>
          <a:xfrm>
            <a:off x="466432" y="351085"/>
            <a:ext cx="3486737" cy="805564"/>
          </a:xfrm>
          <a:prstGeom prst="roundRect">
            <a:avLst>
              <a:gd name="adj" fmla="val 10000"/>
            </a:avLst>
          </a:prstGeom>
          <a:ln w="38100"/>
        </p:spPr>
        <p:style>
          <a:lnRef idx="1">
            <a:schemeClr val="accent3">
              <a:hueOff val="3214361"/>
              <a:satOff val="-4823"/>
              <a:lumOff val="-78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ángulo: esquinas redondeadas 4">
            <a:extLst>
              <a:ext uri="{FF2B5EF4-FFF2-40B4-BE49-F238E27FC236}">
                <a16:creationId xmlns="" xmlns:a16="http://schemas.microsoft.com/office/drawing/2014/main" id="{CA97246C-0C76-4260-9F7D-0168276EA5A2}"/>
              </a:ext>
            </a:extLst>
          </p:cNvPr>
          <p:cNvSpPr txBox="1"/>
          <p:nvPr/>
        </p:nvSpPr>
        <p:spPr>
          <a:xfrm>
            <a:off x="466431" y="372866"/>
            <a:ext cx="3486737" cy="762001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22860" rIns="34290" bIns="22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800" kern="1200" dirty="0">
                <a:latin typeface="Proxima Nova Rg" panose="02000506030000020004" pitchFamily="50" charset="0"/>
              </a:rPr>
              <a:t>Autoevaluación</a:t>
            </a:r>
            <a:endParaRPr lang="es-MX" sz="2800" kern="1200" dirty="0">
              <a:latin typeface="Proxima Nova Rg" panose="02000506030000020004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54FD892-0E45-4BAA-871B-08679CAA5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23" t="26317" r="31875" b="8869"/>
          <a:stretch/>
        </p:blipFill>
        <p:spPr>
          <a:xfrm>
            <a:off x="4546169" y="1524000"/>
            <a:ext cx="4361865" cy="436653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09425E5-8F5E-4442-8975-CEE5ADA162F4}"/>
              </a:ext>
            </a:extLst>
          </p:cNvPr>
          <p:cNvSpPr/>
          <p:nvPr/>
        </p:nvSpPr>
        <p:spPr>
          <a:xfrm>
            <a:off x="153503" y="3214049"/>
            <a:ext cx="44289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7523714-03A5-4DDD-AD29-A8B10F72A748}"/>
              </a:ext>
            </a:extLst>
          </p:cNvPr>
          <p:cNvSpPr/>
          <p:nvPr/>
        </p:nvSpPr>
        <p:spPr>
          <a:xfrm>
            <a:off x="4191000" y="3352800"/>
            <a:ext cx="914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5F3C6B5E-8AD0-42C9-95BE-62442032156B}"/>
              </a:ext>
            </a:extLst>
          </p:cNvPr>
          <p:cNvSpPr txBox="1"/>
          <p:nvPr/>
        </p:nvSpPr>
        <p:spPr>
          <a:xfrm>
            <a:off x="773705" y="3167390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latin typeface="Proxima Nova Rg" panose="02000506030000020004" pitchFamily="50" charset="0"/>
              </a:rPr>
              <a:t>Agosto-Septiembre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1998397F-4A6E-4731-869C-35C32E6B975F}"/>
              </a:ext>
            </a:extLst>
          </p:cNvPr>
          <p:cNvSpPr txBox="1"/>
          <p:nvPr/>
        </p:nvSpPr>
        <p:spPr>
          <a:xfrm>
            <a:off x="1231363" y="3690610"/>
            <a:ext cx="2324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latin typeface="Proxima Nova Rg" panose="02000506030000020004" pitchFamily="50" charset="0"/>
              </a:rPr>
              <a:t>Con base al </a:t>
            </a:r>
          </a:p>
          <a:p>
            <a:pPr algn="ctr"/>
            <a:r>
              <a:rPr lang="es-MX" sz="2400" dirty="0">
                <a:latin typeface="Proxima Nova Rg" panose="02000506030000020004" pitchFamily="50" charset="0"/>
              </a:rPr>
              <a:t>Código de Ética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="" xmlns:a16="http://schemas.microsoft.com/office/drawing/2014/main" id="{49E55BD1-F8AE-4B45-A099-245A14D49A2D}"/>
              </a:ext>
            </a:extLst>
          </p:cNvPr>
          <p:cNvSpPr/>
          <p:nvPr/>
        </p:nvSpPr>
        <p:spPr>
          <a:xfrm>
            <a:off x="4190998" y="1156649"/>
            <a:ext cx="5029201" cy="5015551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8153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011E77A-3FA8-4CF5-9D8B-1BAF25B5B8F2}"/>
              </a:ext>
            </a:extLst>
          </p:cNvPr>
          <p:cNvSpPr txBox="1"/>
          <p:nvPr/>
        </p:nvSpPr>
        <p:spPr>
          <a:xfrm rot="16200000">
            <a:off x="-1655402" y="2620225"/>
            <a:ext cx="518633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      IMPLEMENTACIÓN</a:t>
            </a:r>
            <a:endParaRPr lang="es-MX" sz="4000" dirty="0"/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E758CE16-0BBA-4626-BA16-74F6F5F7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478146" y="4673987"/>
            <a:ext cx="919241" cy="1020067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21D2AD1C-2B69-4CEF-BF3D-E905574C41AD}"/>
              </a:ext>
            </a:extLst>
          </p:cNvPr>
          <p:cNvSpPr/>
          <p:nvPr/>
        </p:nvSpPr>
        <p:spPr>
          <a:xfrm>
            <a:off x="6700096" y="1432608"/>
            <a:ext cx="5064171" cy="327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450"/>
              </a:spcAft>
            </a:pPr>
            <a:r>
              <a:rPr lang="es-MX" sz="2000" dirty="0"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El Comité de Ética definen un                      </a:t>
            </a:r>
            <a:r>
              <a:rPr lang="es-MX" sz="2400" b="1" dirty="0"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Programa de Trabajo de Integridad </a:t>
            </a:r>
            <a:r>
              <a:rPr lang="es-MX" sz="2000" dirty="0">
                <a:latin typeface="Proxima Nova Rg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(PTI) anual que promueva la aplicación y reflejo de los valores y principios en el actuar diario y da seguimiento a que éste se cumpla.</a:t>
            </a:r>
          </a:p>
          <a:p>
            <a:pPr algn="just">
              <a:lnSpc>
                <a:spcPct val="110000"/>
              </a:lnSpc>
              <a:spcAft>
                <a:spcPts val="450"/>
              </a:spcAft>
            </a:pPr>
            <a:endParaRPr lang="es-MX" sz="1400" dirty="0">
              <a:latin typeface="Proxima Nova Rg" panose="02000506030000020004" pitchFamily="50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450"/>
              </a:spcAft>
            </a:pPr>
            <a:r>
              <a:rPr lang="es-MX" sz="2000" dirty="0">
                <a:latin typeface="Proxima Nova Rg" panose="02000506030000020004" pitchFamily="50" charset="0"/>
                <a:cs typeface="Calibri" panose="020F0502020204030204" pitchFamily="34" charset="0"/>
              </a:rPr>
              <a:t>Así mismo, el Comité de ética, reporta ante la SEFIRC los </a:t>
            </a:r>
            <a:r>
              <a:rPr lang="es-MX" sz="2400" b="1" dirty="0">
                <a:latin typeface="Proxima Nova Rg" panose="02000506030000020004" pitchFamily="50" charset="0"/>
                <a:cs typeface="Calibri" panose="020F0502020204030204" pitchFamily="34" charset="0"/>
              </a:rPr>
              <a:t>avances trimestrales.</a:t>
            </a:r>
            <a:endParaRPr lang="es-MX"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6A06F14-B5D5-4B85-8ACE-FFBF1038A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16"/>
          <a:stretch/>
        </p:blipFill>
        <p:spPr>
          <a:xfrm>
            <a:off x="1743407" y="1541206"/>
            <a:ext cx="4504993" cy="318319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4ACFE26A-9894-4B71-AA64-3AB8F1E39743}"/>
              </a:ext>
            </a:extLst>
          </p:cNvPr>
          <p:cNvGraphicFramePr/>
          <p:nvPr/>
        </p:nvGraphicFramePr>
        <p:xfrm>
          <a:off x="0" y="895464"/>
          <a:ext cx="11828928" cy="569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7604999-0A4A-4E68-98F6-5CDD84FE07E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3072" y="122015"/>
            <a:ext cx="919241" cy="102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E856FAF-E73B-4487-A976-4FC6C9CE0967}"/>
              </a:ext>
            </a:extLst>
          </p:cNvPr>
          <p:cNvSpPr txBox="1"/>
          <p:nvPr/>
        </p:nvSpPr>
        <p:spPr>
          <a:xfrm>
            <a:off x="1282313" y="344269"/>
            <a:ext cx="5729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spc="-15" dirty="0">
                <a:solidFill>
                  <a:srgbClr val="000000"/>
                </a:solidFill>
                <a:latin typeface="Proxima Nova Rg" panose="02000506030000020004" pitchFamily="50" charset="0"/>
              </a:rPr>
              <a:t>FASES</a:t>
            </a:r>
            <a:endParaRPr lang="es-MX" sz="3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84EF4CA-5C5F-4C1E-8381-D7209FE60E53}"/>
              </a:ext>
            </a:extLst>
          </p:cNvPr>
          <p:cNvSpPr txBox="1"/>
          <p:nvPr/>
        </p:nvSpPr>
        <p:spPr>
          <a:xfrm rot="19230965">
            <a:off x="5901988" y="4590665"/>
            <a:ext cx="2514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Proxima Nova Rg" panose="02000506030000020004" pitchFamily="50" charset="0"/>
              </a:rPr>
              <a:t>CONCIENTIZACIÓN E </a:t>
            </a:r>
          </a:p>
          <a:p>
            <a:r>
              <a:rPr lang="es-ES" b="1" dirty="0">
                <a:latin typeface="Proxima Nova Rg" panose="02000506030000020004" pitchFamily="50" charset="0"/>
              </a:rPr>
              <a:t>IMPLEMENTACIÓN</a:t>
            </a:r>
            <a:endParaRPr lang="es-MX" b="1" dirty="0">
              <a:latin typeface="Proxima Nova Rg" panose="02000506030000020004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37BF2C5-570B-425C-9650-B49A30333E8F}"/>
              </a:ext>
            </a:extLst>
          </p:cNvPr>
          <p:cNvSpPr txBox="1"/>
          <p:nvPr/>
        </p:nvSpPr>
        <p:spPr>
          <a:xfrm rot="2762310">
            <a:off x="3714800" y="4758259"/>
            <a:ext cx="2085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EVALUACIÓN</a:t>
            </a:r>
            <a:endParaRPr lang="es-MX" sz="2000" b="1" dirty="0">
              <a:latin typeface="Proxima Nova Rg" panose="02000506030000020004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7E49B27-FB7F-43E0-8F75-D275EEA7F7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5" b="89150" l="20539" r="76880">
                        <a14:foregroundMark x1="57015" y1="17009" x2="57015" y2="17009"/>
                        <a14:foregroundMark x1="50954" y1="6598" x2="50954" y2="6598"/>
                        <a14:foregroundMark x1="45230" y1="6305" x2="45230" y2="6305"/>
                        <a14:foregroundMark x1="20539" y1="71994" x2="20539" y2="71994"/>
                        <a14:foregroundMark x1="20651" y1="65396" x2="20651" y2="65396"/>
                        <a14:foregroundMark x1="23569" y1="68035" x2="23569" y2="68035"/>
                        <a14:foregroundMark x1="23120" y1="61730" x2="23120" y2="61730"/>
                        <a14:foregroundMark x1="25253" y1="67889" x2="25253" y2="67889"/>
                        <a14:foregroundMark x1="23681" y1="62610" x2="23681" y2="62610"/>
                        <a14:foregroundMark x1="28620" y1="69501" x2="28620" y2="69501"/>
                        <a14:foregroundMark x1="31650" y1="69062" x2="31650" y2="69062"/>
                        <a14:foregroundMark x1="35802" y1="64663" x2="35802" y2="64663"/>
                        <a14:foregroundMark x1="41526" y1="64370" x2="41526" y2="64370"/>
                        <a14:foregroundMark x1="52413" y1="63636" x2="52413" y2="63636"/>
                        <a14:foregroundMark x1="58361" y1="64663" x2="58361" y2="64663"/>
                        <a14:foregroundMark x1="67789" y1="64076" x2="67789" y2="64076"/>
                        <a14:foregroundMark x1="76880" y1="64663" x2="76880" y2="64663"/>
                        <a14:foregroundMark x1="73962" y1="79912" x2="73962" y2="79912"/>
                        <a14:foregroundMark x1="66105" y1="79472" x2="66105" y2="79472"/>
                        <a14:foregroundMark x1="55107" y1="79765" x2="55107" y2="79765"/>
                        <a14:foregroundMark x1="25589" y1="80499" x2="25589" y2="80499"/>
                        <a14:foregroundMark x1="27273" y1="79472" x2="27273" y2="79472"/>
                        <a14:foregroundMark x1="36027" y1="79179" x2="36027" y2="79179"/>
                        <a14:foregroundMark x1="36027" y1="78006" x2="36027" y2="78006"/>
                        <a14:foregroundMark x1="36027" y1="78006" x2="36027" y2="78006"/>
                        <a14:foregroundMark x1="39843" y1="80205" x2="39843" y2="80205"/>
                        <a14:foregroundMark x1="43547" y1="79179" x2="43547" y2="79179"/>
                        <a14:foregroundMark x1="42200" y1="78886" x2="42200" y2="78886"/>
                        <a14:foregroundMark x1="42761" y1="82405" x2="42761" y2="82405"/>
                        <a14:foregroundMark x1="30864" y1="82845" x2="30864" y2="82845"/>
                        <a14:foregroundMark x1="30864" y1="82845" x2="30864" y2="82845"/>
                        <a14:foregroundMark x1="36027" y1="89150" x2="36027" y2="8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7" t="1050" r="33588" b="40284"/>
          <a:stretch/>
        </p:blipFill>
        <p:spPr>
          <a:xfrm>
            <a:off x="4708534" y="2049196"/>
            <a:ext cx="2253785" cy="28179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461132C-B4D7-4241-BC88-CD308F495E10}"/>
              </a:ext>
            </a:extLst>
          </p:cNvPr>
          <p:cNvSpPr txBox="1"/>
          <p:nvPr/>
        </p:nvSpPr>
        <p:spPr>
          <a:xfrm rot="18694229">
            <a:off x="3738085" y="2128620"/>
            <a:ext cx="1667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Proxima Nova Rg" panose="02000506030000020004" pitchFamily="50" charset="0"/>
              </a:rPr>
              <a:t>NORMATIVA</a:t>
            </a:r>
            <a:endParaRPr lang="es-MX" sz="2000" b="1" dirty="0">
              <a:latin typeface="Proxima Nova Rg" panose="02000506030000020004" pitchFamily="50" charset="0"/>
            </a:endParaRPr>
          </a:p>
          <a:p>
            <a:endParaRPr lang="es-MX" sz="2000" b="1" dirty="0">
              <a:latin typeface="Proxima Nova Rg" panose="02000506030000020004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3538851D-B7F5-4D95-8233-B06D0F4E6E77}"/>
              </a:ext>
            </a:extLst>
          </p:cNvPr>
          <p:cNvSpPr txBox="1"/>
          <p:nvPr/>
        </p:nvSpPr>
        <p:spPr>
          <a:xfrm rot="2671834">
            <a:off x="5558971" y="3837597"/>
            <a:ext cx="626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000" b="1" dirty="0">
                <a:latin typeface="Proxima Nova Rg" panose="02000506030000020004" pitchFamily="50" charset="0"/>
              </a:rPr>
              <a:t>ESTRUCTURA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FD71222-8EF9-40E5-97BB-76FEAC04386A}"/>
              </a:ext>
            </a:extLst>
          </p:cNvPr>
          <p:cNvSpPr txBox="1"/>
          <p:nvPr/>
        </p:nvSpPr>
        <p:spPr>
          <a:xfrm flipH="1">
            <a:off x="10888498" y="130993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C238CBF-908F-4511-8B12-93EBE95EE92B}"/>
              </a:ext>
            </a:extLst>
          </p:cNvPr>
          <p:cNvSpPr txBox="1"/>
          <p:nvPr/>
        </p:nvSpPr>
        <p:spPr>
          <a:xfrm flipH="1">
            <a:off x="617083" y="1269879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B1F0A78-8E61-4005-A595-9005EAE23B16}"/>
              </a:ext>
            </a:extLst>
          </p:cNvPr>
          <p:cNvSpPr txBox="1"/>
          <p:nvPr/>
        </p:nvSpPr>
        <p:spPr>
          <a:xfrm flipH="1">
            <a:off x="10684270" y="4016514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III.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C64E4CBA-75E6-429E-9216-97C5C72AB901}"/>
              </a:ext>
            </a:extLst>
          </p:cNvPr>
          <p:cNvSpPr txBox="1"/>
          <p:nvPr/>
        </p:nvSpPr>
        <p:spPr>
          <a:xfrm flipH="1">
            <a:off x="528449" y="3906606"/>
            <a:ext cx="102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IV. </a:t>
            </a:r>
          </a:p>
        </p:txBody>
      </p:sp>
    </p:spTree>
    <p:extLst>
      <p:ext uri="{BB962C8B-B14F-4D97-AF65-F5344CB8AC3E}">
        <p14:creationId xmlns:p14="http://schemas.microsoft.com/office/powerpoint/2010/main" val="904841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011E77A-3FA8-4CF5-9D8B-1BAF25B5B8F2}"/>
              </a:ext>
            </a:extLst>
          </p:cNvPr>
          <p:cNvSpPr txBox="1"/>
          <p:nvPr/>
        </p:nvSpPr>
        <p:spPr>
          <a:xfrm rot="16200000">
            <a:off x="-1655402" y="2620225"/>
            <a:ext cx="518633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      EVALUACIÓN</a:t>
            </a:r>
            <a:endParaRPr lang="es-MX" sz="4000" dirty="0"/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E758CE16-0BBA-4626-BA16-74F6F5F7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478146" y="4673987"/>
            <a:ext cx="919241" cy="10200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C920D5E-E463-4E66-9334-F7391262001D}"/>
              </a:ext>
            </a:extLst>
          </p:cNvPr>
          <p:cNvSpPr txBox="1"/>
          <p:nvPr/>
        </p:nvSpPr>
        <p:spPr>
          <a:xfrm flipH="1">
            <a:off x="937766" y="215126"/>
            <a:ext cx="4282876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" sz="2400" b="1" dirty="0">
                <a:latin typeface="Proxima Nova"/>
              </a:rPr>
              <a:t>EVALUACIÓN                         DE LA UEE</a:t>
            </a:r>
          </a:p>
          <a:p>
            <a:pPr algn="ctr"/>
            <a:r>
              <a:rPr lang="es-ES" sz="1400" dirty="0">
                <a:latin typeface="Proxima Nova"/>
              </a:rPr>
              <a:t>UNIDAD ESPECIALIZADA </a:t>
            </a:r>
          </a:p>
          <a:p>
            <a:pPr algn="ctr"/>
            <a:r>
              <a:rPr lang="es-ES" sz="1400" dirty="0">
                <a:latin typeface="Proxima Nova"/>
              </a:rPr>
              <a:t>DE ÉTICA</a:t>
            </a:r>
            <a:endParaRPr lang="es-MX" sz="1400" dirty="0">
              <a:latin typeface="Proxima Nova"/>
            </a:endParaRPr>
          </a:p>
          <a:p>
            <a:pPr algn="ctr"/>
            <a:r>
              <a:rPr lang="es-ES" sz="3200" b="1" dirty="0">
                <a:latin typeface="Proxima Nova"/>
              </a:rPr>
              <a:t>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E574F8B9-50A9-4E9E-831D-B4528A92C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076176"/>
              </p:ext>
            </p:extLst>
          </p:nvPr>
        </p:nvGraphicFramePr>
        <p:xfrm>
          <a:off x="583824" y="882066"/>
          <a:ext cx="12649199" cy="509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8B1321D-64BC-4B5C-AD7C-502490DBD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936021"/>
            <a:ext cx="4490980" cy="2801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848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9">
            <a:extLst>
              <a:ext uri="{FF2B5EF4-FFF2-40B4-BE49-F238E27FC236}">
                <a16:creationId xmlns="" xmlns:a16="http://schemas.microsoft.com/office/drawing/2014/main" id="{6A86D008-15FB-4D2E-A35A-BCB4D29C2BA0}"/>
              </a:ext>
            </a:extLst>
          </p:cNvPr>
          <p:cNvSpPr txBox="1"/>
          <p:nvPr/>
        </p:nvSpPr>
        <p:spPr>
          <a:xfrm>
            <a:off x="1508492" y="2055422"/>
            <a:ext cx="9311908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69595" algn="just">
              <a:spcBef>
                <a:spcPts val="95"/>
              </a:spcBef>
              <a:tabLst>
                <a:tab pos="380365" algn="l"/>
              </a:tabLst>
            </a:pPr>
            <a:r>
              <a:rPr lang="es-E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III.  OPERACIÓN DE LOS COMITÉS </a:t>
            </a:r>
          </a:p>
          <a:p>
            <a:pPr marL="12065" marR="5080" indent="569595" algn="just">
              <a:spcBef>
                <a:spcPts val="95"/>
              </a:spcBef>
              <a:tabLst>
                <a:tab pos="380365" algn="l"/>
              </a:tabLst>
            </a:pPr>
            <a:r>
              <a:rPr lang="es-E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     DE ÉTICA</a:t>
            </a:r>
            <a:endParaRPr sz="4400" b="1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9789F44-588C-4A12-8B84-4AAF26E1FB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48872" y="1828800"/>
            <a:ext cx="919241" cy="1020067"/>
          </a:xfrm>
          <a:prstGeom prst="rect">
            <a:avLst/>
          </a:prstGeom>
        </p:spPr>
      </p:pic>
      <p:grpSp>
        <p:nvGrpSpPr>
          <p:cNvPr id="5" name="object 8">
            <a:extLst>
              <a:ext uri="{FF2B5EF4-FFF2-40B4-BE49-F238E27FC236}">
                <a16:creationId xmlns="" xmlns:a16="http://schemas.microsoft.com/office/drawing/2014/main" id="{507840C2-E3E4-4D0D-81E7-A3A4EFE96934}"/>
              </a:ext>
            </a:extLst>
          </p:cNvPr>
          <p:cNvGrpSpPr/>
          <p:nvPr/>
        </p:nvGrpSpPr>
        <p:grpSpPr>
          <a:xfrm>
            <a:off x="2133600" y="3624316"/>
            <a:ext cx="8549908" cy="75186"/>
            <a:chOff x="-12191" y="1513332"/>
            <a:chExt cx="9170035" cy="71755"/>
          </a:xfrm>
        </p:grpSpPr>
        <p:sp>
          <p:nvSpPr>
            <p:cNvPr id="7" name="object 9">
              <a:extLst>
                <a:ext uri="{FF2B5EF4-FFF2-40B4-BE49-F238E27FC236}">
                  <a16:creationId xmlns="" xmlns:a16="http://schemas.microsoft.com/office/drawing/2014/main" id="{F0CC1C23-22BB-4245-B05E-D56DA68E002B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="" xmlns:a16="http://schemas.microsoft.com/office/drawing/2014/main" id="{CAE72144-3CE1-4893-83EF-378E00592771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63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/>
        </p:nvGraphicFramePr>
        <p:xfrm>
          <a:off x="-2781300" y="29497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41092" y="24384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3" name="Elipse 2">
            <a:extLst>
              <a:ext uri="{FF2B5EF4-FFF2-40B4-BE49-F238E27FC236}">
                <a16:creationId xmlns="" xmlns:a16="http://schemas.microsoft.com/office/drawing/2014/main" id="{6D00952B-1DD9-4663-B20F-D1C4A46C09A0}"/>
              </a:ext>
            </a:extLst>
          </p:cNvPr>
          <p:cNvSpPr/>
          <p:nvPr/>
        </p:nvSpPr>
        <p:spPr>
          <a:xfrm>
            <a:off x="4572001" y="892411"/>
            <a:ext cx="1752600" cy="1650951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58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C8CC71E-9319-92C3-ED64-205B84505EB3}"/>
              </a:ext>
            </a:extLst>
          </p:cNvPr>
          <p:cNvSpPr txBox="1"/>
          <p:nvPr/>
        </p:nvSpPr>
        <p:spPr>
          <a:xfrm>
            <a:off x="364783" y="5019570"/>
            <a:ext cx="25953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Proxima Nova Rg" panose="02000506030000020004"/>
              </a:rPr>
              <a:t>Por tercer año</a:t>
            </a:r>
          </a:p>
          <a:p>
            <a:pPr algn="ctr"/>
            <a:r>
              <a:rPr lang="es-ES" sz="2800" dirty="0">
                <a:latin typeface="Proxima Nova Rg" panose="02000506030000020004"/>
              </a:rPr>
              <a:t>MÉXICO </a:t>
            </a:r>
          </a:p>
          <a:p>
            <a:pPr algn="ctr"/>
            <a:r>
              <a:rPr lang="es-ES" sz="2800" b="1" dirty="0">
                <a:latin typeface="Proxima Nova Rg" panose="02000506030000020004"/>
              </a:rPr>
              <a:t>31 PUNTOS </a:t>
            </a:r>
            <a:endParaRPr lang="es-MX" sz="2800" b="1" dirty="0">
              <a:latin typeface="Proxima Nova Rg" panose="0200050603000002000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6E3B11F-717E-E47C-BDF7-A30AB9FC7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50" t="24230" r="16363" b="53133"/>
          <a:stretch/>
        </p:blipFill>
        <p:spPr>
          <a:xfrm>
            <a:off x="2746828" y="4896458"/>
            <a:ext cx="3251763" cy="135421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C7E3AFD-AAF9-C7FA-2C6C-35CA6D411877}"/>
              </a:ext>
            </a:extLst>
          </p:cNvPr>
          <p:cNvSpPr txBox="1"/>
          <p:nvPr/>
        </p:nvSpPr>
        <p:spPr>
          <a:xfrm>
            <a:off x="-324456" y="4457033"/>
            <a:ext cx="6643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accent1"/>
                </a:solidFill>
                <a:latin typeface="Proxima Nova Rg" panose="02000506030000020004"/>
              </a:rPr>
              <a:t>Posición 126 de los 180 países</a:t>
            </a:r>
            <a:endParaRPr lang="es-MX" sz="2800" b="1" u="sng" dirty="0">
              <a:solidFill>
                <a:schemeClr val="accent1"/>
              </a:solidFill>
              <a:latin typeface="Proxima Nova Rg" panose="020005060300000200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148CDA9D-AA10-0F42-E045-BE34056A42BB}"/>
              </a:ext>
            </a:extLst>
          </p:cNvPr>
          <p:cNvSpPr txBox="1"/>
          <p:nvPr/>
        </p:nvSpPr>
        <p:spPr>
          <a:xfrm>
            <a:off x="7027816" y="4457033"/>
            <a:ext cx="4724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>
                <a:solidFill>
                  <a:schemeClr val="accent1"/>
                </a:solidFill>
                <a:latin typeface="Proxima Nova Rg" panose="02000506030000020004"/>
              </a:rPr>
              <a:t>México el peor evaluado</a:t>
            </a:r>
          </a:p>
          <a:p>
            <a:pPr algn="ctr"/>
            <a:r>
              <a:rPr lang="es-ES" dirty="0">
                <a:latin typeface="Proxima Nova Rg" panose="02000506030000020004"/>
              </a:rPr>
              <a:t>De los 38 que forman parte de la </a:t>
            </a:r>
          </a:p>
          <a:p>
            <a:pPr algn="ctr"/>
            <a:r>
              <a:rPr lang="es-ES" b="1" i="0" dirty="0">
                <a:solidFill>
                  <a:srgbClr val="000000"/>
                </a:solidFill>
                <a:effectLst/>
                <a:latin typeface="Proxima Nova Rg" panose="02000506030000020004"/>
              </a:rPr>
              <a:t>Organización para la Cooperación y el Desarrollo Económicos</a:t>
            </a:r>
            <a:r>
              <a:rPr lang="es-ES" b="1" dirty="0">
                <a:latin typeface="Proxima Nova Rg" panose="02000506030000020004"/>
              </a:rPr>
              <a:t> OCDE</a:t>
            </a:r>
            <a:endParaRPr lang="es-MX" b="1" dirty="0">
              <a:latin typeface="Proxima Nova Rg" panose="02000506030000020004"/>
            </a:endParaRPr>
          </a:p>
        </p:txBody>
      </p:sp>
      <p:pic>
        <p:nvPicPr>
          <p:cNvPr id="13" name="Picture 2" descr="Qué es la OCDE y para qué sirve este organismo?">
            <a:extLst>
              <a:ext uri="{FF2B5EF4-FFF2-40B4-BE49-F238E27FC236}">
                <a16:creationId xmlns="" xmlns:a16="http://schemas.microsoft.com/office/drawing/2014/main" id="{1022D510-6CA3-CFCA-A71A-8E104B4C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86" y="2061210"/>
            <a:ext cx="4952417" cy="22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4A72F57-1531-B49A-46A3-70F5B24C4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00" t="31973" r="10000" b="33333"/>
          <a:stretch/>
        </p:blipFill>
        <p:spPr>
          <a:xfrm>
            <a:off x="900835" y="877878"/>
            <a:ext cx="4185402" cy="34822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945CAF3-FD77-477D-A833-FA9D7853B78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2899" y="-53700"/>
            <a:ext cx="919241" cy="1020067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2D78299D-060D-448F-A035-D48DE07B21F2}"/>
              </a:ext>
            </a:extLst>
          </p:cNvPr>
          <p:cNvSpPr txBox="1"/>
          <p:nvPr/>
        </p:nvSpPr>
        <p:spPr>
          <a:xfrm>
            <a:off x="1285038" y="126863"/>
            <a:ext cx="375105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s-ES" sz="4000" b="1" spc="-10" dirty="0">
                <a:latin typeface="Proxima Nova Rg" panose="02000506030000020004" pitchFamily="50" charset="0"/>
                <a:cs typeface="Calibri"/>
              </a:rPr>
              <a:t>Diagnóstico</a:t>
            </a:r>
            <a:r>
              <a:rPr lang="es-ES" sz="3200" b="1" spc="-10" dirty="0">
                <a:latin typeface="Proxima Nova Rg" panose="02000506030000020004" pitchFamily="50" charset="0"/>
                <a:cs typeface="Calibri"/>
              </a:rPr>
              <a:t> </a:t>
            </a:r>
            <a:endParaRPr lang="es-ES" sz="3200" dirty="0">
              <a:latin typeface="Proxima Nova Rg" panose="02000506030000020004" pitchFamily="50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34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9500" y="1143000"/>
            <a:ext cx="11582399" cy="4972780"/>
          </a:xfrm>
          <a:custGeom>
            <a:avLst/>
            <a:gdLst/>
            <a:ahLst/>
            <a:cxnLst/>
            <a:rect l="l" t="t" r="r" b="b"/>
            <a:pathLst>
              <a:path w="8496300" h="3095625">
                <a:moveTo>
                  <a:pt x="7980426" y="0"/>
                </a:moveTo>
                <a:lnTo>
                  <a:pt x="515886" y="0"/>
                </a:lnTo>
                <a:lnTo>
                  <a:pt x="468929" y="2108"/>
                </a:lnTo>
                <a:lnTo>
                  <a:pt x="423153" y="8313"/>
                </a:lnTo>
                <a:lnTo>
                  <a:pt x="378740" y="18430"/>
                </a:lnTo>
                <a:lnTo>
                  <a:pt x="335873" y="32279"/>
                </a:lnTo>
                <a:lnTo>
                  <a:pt x="294734" y="49677"/>
                </a:lnTo>
                <a:lnTo>
                  <a:pt x="255505" y="70442"/>
                </a:lnTo>
                <a:lnTo>
                  <a:pt x="218367" y="94391"/>
                </a:lnTo>
                <a:lnTo>
                  <a:pt x="183504" y="121343"/>
                </a:lnTo>
                <a:lnTo>
                  <a:pt x="151096" y="151114"/>
                </a:lnTo>
                <a:lnTo>
                  <a:pt x="121327" y="183522"/>
                </a:lnTo>
                <a:lnTo>
                  <a:pt x="94378" y="218386"/>
                </a:lnTo>
                <a:lnTo>
                  <a:pt x="70431" y="255524"/>
                </a:lnTo>
                <a:lnTo>
                  <a:pt x="49669" y="294751"/>
                </a:lnTo>
                <a:lnTo>
                  <a:pt x="32274" y="335888"/>
                </a:lnTo>
                <a:lnTo>
                  <a:pt x="18427" y="378751"/>
                </a:lnTo>
                <a:lnTo>
                  <a:pt x="8311" y="423157"/>
                </a:lnTo>
                <a:lnTo>
                  <a:pt x="2108" y="468926"/>
                </a:lnTo>
                <a:lnTo>
                  <a:pt x="0" y="515874"/>
                </a:lnTo>
                <a:lnTo>
                  <a:pt x="0" y="2579357"/>
                </a:lnTo>
                <a:lnTo>
                  <a:pt x="2108" y="2626312"/>
                </a:lnTo>
                <a:lnTo>
                  <a:pt x="8311" y="2672087"/>
                </a:lnTo>
                <a:lnTo>
                  <a:pt x="18427" y="2716498"/>
                </a:lnTo>
                <a:lnTo>
                  <a:pt x="32274" y="2759365"/>
                </a:lnTo>
                <a:lnTo>
                  <a:pt x="49669" y="2800503"/>
                </a:lnTo>
                <a:lnTo>
                  <a:pt x="70431" y="2839733"/>
                </a:lnTo>
                <a:lnTo>
                  <a:pt x="94378" y="2876870"/>
                </a:lnTo>
                <a:lnTo>
                  <a:pt x="121327" y="2911734"/>
                </a:lnTo>
                <a:lnTo>
                  <a:pt x="151096" y="2944142"/>
                </a:lnTo>
                <a:lnTo>
                  <a:pt x="183504" y="2973912"/>
                </a:lnTo>
                <a:lnTo>
                  <a:pt x="218367" y="3000862"/>
                </a:lnTo>
                <a:lnTo>
                  <a:pt x="255505" y="3024809"/>
                </a:lnTo>
                <a:lnTo>
                  <a:pt x="294734" y="3045572"/>
                </a:lnTo>
                <a:lnTo>
                  <a:pt x="335873" y="3062968"/>
                </a:lnTo>
                <a:lnTo>
                  <a:pt x="378740" y="3076815"/>
                </a:lnTo>
                <a:lnTo>
                  <a:pt x="423153" y="3086932"/>
                </a:lnTo>
                <a:lnTo>
                  <a:pt x="468929" y="3093135"/>
                </a:lnTo>
                <a:lnTo>
                  <a:pt x="515886" y="3095244"/>
                </a:lnTo>
                <a:lnTo>
                  <a:pt x="7980426" y="3095244"/>
                </a:lnTo>
                <a:lnTo>
                  <a:pt x="8027373" y="3093135"/>
                </a:lnTo>
                <a:lnTo>
                  <a:pt x="8073142" y="3086932"/>
                </a:lnTo>
                <a:lnTo>
                  <a:pt x="8117548" y="3076815"/>
                </a:lnTo>
                <a:lnTo>
                  <a:pt x="8160411" y="3062968"/>
                </a:lnTo>
                <a:lnTo>
                  <a:pt x="8201548" y="3045572"/>
                </a:lnTo>
                <a:lnTo>
                  <a:pt x="8240776" y="3024809"/>
                </a:lnTo>
                <a:lnTo>
                  <a:pt x="8277913" y="3000862"/>
                </a:lnTo>
                <a:lnTo>
                  <a:pt x="8312777" y="2973912"/>
                </a:lnTo>
                <a:lnTo>
                  <a:pt x="8345185" y="2944142"/>
                </a:lnTo>
                <a:lnTo>
                  <a:pt x="8374956" y="2911734"/>
                </a:lnTo>
                <a:lnTo>
                  <a:pt x="8401908" y="2876870"/>
                </a:lnTo>
                <a:lnTo>
                  <a:pt x="8425857" y="2839733"/>
                </a:lnTo>
                <a:lnTo>
                  <a:pt x="8446622" y="2800503"/>
                </a:lnTo>
                <a:lnTo>
                  <a:pt x="8464020" y="2759365"/>
                </a:lnTo>
                <a:lnTo>
                  <a:pt x="8477869" y="2716498"/>
                </a:lnTo>
                <a:lnTo>
                  <a:pt x="8487986" y="2672087"/>
                </a:lnTo>
                <a:lnTo>
                  <a:pt x="8494191" y="2626312"/>
                </a:lnTo>
                <a:lnTo>
                  <a:pt x="8496300" y="2579357"/>
                </a:lnTo>
                <a:lnTo>
                  <a:pt x="8496300" y="515874"/>
                </a:lnTo>
                <a:lnTo>
                  <a:pt x="8494191" y="468926"/>
                </a:lnTo>
                <a:lnTo>
                  <a:pt x="8487986" y="423157"/>
                </a:lnTo>
                <a:lnTo>
                  <a:pt x="8477869" y="378751"/>
                </a:lnTo>
                <a:lnTo>
                  <a:pt x="8464020" y="335888"/>
                </a:lnTo>
                <a:lnTo>
                  <a:pt x="8446622" y="294751"/>
                </a:lnTo>
                <a:lnTo>
                  <a:pt x="8425857" y="255524"/>
                </a:lnTo>
                <a:lnTo>
                  <a:pt x="8401908" y="218386"/>
                </a:lnTo>
                <a:lnTo>
                  <a:pt x="8374956" y="183522"/>
                </a:lnTo>
                <a:lnTo>
                  <a:pt x="8345185" y="151114"/>
                </a:lnTo>
                <a:lnTo>
                  <a:pt x="8312777" y="121343"/>
                </a:lnTo>
                <a:lnTo>
                  <a:pt x="8277913" y="94391"/>
                </a:lnTo>
                <a:lnTo>
                  <a:pt x="8240776" y="70442"/>
                </a:lnTo>
                <a:lnTo>
                  <a:pt x="8201548" y="49677"/>
                </a:lnTo>
                <a:lnTo>
                  <a:pt x="8160411" y="32279"/>
                </a:lnTo>
                <a:lnTo>
                  <a:pt x="8117548" y="18430"/>
                </a:lnTo>
                <a:lnTo>
                  <a:pt x="8073142" y="8313"/>
                </a:lnTo>
                <a:lnTo>
                  <a:pt x="8027373" y="2108"/>
                </a:lnTo>
                <a:lnTo>
                  <a:pt x="7980426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wrap="square" lIns="0" tIns="0" rIns="0" bIns="0" rtlCol="0"/>
          <a:lstStyle/>
          <a:p>
            <a:endParaRPr lang="es-MX" sz="2000" dirty="0">
              <a:latin typeface="Proxima Nova Rg" panose="02000506030000020004" pitchFamily="50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3363" y="99447"/>
            <a:ext cx="5754501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400" b="1" kern="1200" dirty="0">
                <a:solidFill>
                  <a:schemeClr val="tx1"/>
                </a:solidFill>
                <a:latin typeface="Proxima Nova Rg" panose="02000506030000020004" pitchFamily="50" charset="0"/>
              </a:rPr>
              <a:t/>
            </a:r>
            <a:br>
              <a:rPr lang="es-MX" sz="2400" b="1" kern="1200" dirty="0">
                <a:solidFill>
                  <a:schemeClr val="tx1"/>
                </a:solidFill>
                <a:latin typeface="Proxima Nova Rg" panose="02000506030000020004" pitchFamily="50" charset="0"/>
              </a:rPr>
            </a:br>
            <a:r>
              <a:rPr lang="es-MX" sz="2400" b="1" kern="1200" dirty="0">
                <a:solidFill>
                  <a:schemeClr val="tx1"/>
                </a:solidFill>
                <a:latin typeface="Proxima Nova Rg" panose="02000506030000020004" pitchFamily="50" charset="0"/>
              </a:rPr>
              <a:t>CONFORMACIÓN DEL COMITÉ DE ÉTICA</a:t>
            </a:r>
            <a:r>
              <a:rPr lang="es-MX" sz="2400" kern="1200" dirty="0">
                <a:solidFill>
                  <a:schemeClr val="tx1"/>
                </a:solidFill>
                <a:latin typeface="Proxima Nova Rg" panose="02000506030000020004" pitchFamily="50" charset="0"/>
              </a:rPr>
              <a:t/>
            </a:r>
            <a:br>
              <a:rPr lang="es-MX" sz="2400" kern="1200" dirty="0">
                <a:solidFill>
                  <a:schemeClr val="tx1"/>
                </a:solidFill>
                <a:latin typeface="Proxima Nova Rg" panose="02000506030000020004" pitchFamily="50" charset="0"/>
              </a:rPr>
            </a:br>
            <a:endParaRPr sz="2400" spc="-5" dirty="0">
              <a:solidFill>
                <a:schemeClr val="tx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7924" y="3049417"/>
            <a:ext cx="909303" cy="11602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67800" y="3559160"/>
            <a:ext cx="752214" cy="102289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57475" y="4140509"/>
            <a:ext cx="856482" cy="50139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682784" y="4070606"/>
            <a:ext cx="2265500" cy="64120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421005" marR="5080" indent="-408940" algn="ctr">
              <a:spcBef>
                <a:spcPts val="100"/>
              </a:spcBef>
              <a:defRPr sz="20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CONTEO  </a:t>
            </a:r>
            <a:endParaRPr lang="es-ES" dirty="0">
              <a:latin typeface="Proxima Nova Rg" panose="02000506030000020004" pitchFamily="50" charset="0"/>
            </a:endParaRPr>
          </a:p>
          <a:p>
            <a:r>
              <a:rPr dirty="0">
                <a:latin typeface="Proxima Nova Rg" panose="02000506030000020004" pitchFamily="50" charset="0"/>
              </a:rPr>
              <a:t>F-011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21783" y="4105019"/>
            <a:ext cx="2254927" cy="64120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421005" marR="5080" indent="-408940" algn="ctr">
              <a:spcBef>
                <a:spcPts val="100"/>
              </a:spcBef>
              <a:defRPr sz="20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ELECTOS </a:t>
            </a:r>
            <a:endParaRPr lang="es-ES" dirty="0">
              <a:latin typeface="Proxima Nova Rg" panose="02000506030000020004" pitchFamily="50" charset="0"/>
            </a:endParaRPr>
          </a:p>
          <a:p>
            <a:r>
              <a:rPr dirty="0">
                <a:latin typeface="Proxima Nova Rg" panose="02000506030000020004" pitchFamily="50" charset="0"/>
              </a:rPr>
              <a:t> F-012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613416" y="2820121"/>
            <a:ext cx="2277993" cy="64120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421005" marR="5080" indent="-408940" algn="ctr"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NOMIN</a:t>
            </a:r>
            <a:r>
              <a:rPr sz="20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A</a:t>
            </a:r>
            <a:r>
              <a:rPr sz="20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CI</a:t>
            </a:r>
            <a:r>
              <a:rPr sz="2000"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Ó</a:t>
            </a:r>
            <a:r>
              <a:rPr sz="20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N </a:t>
            </a:r>
            <a:endParaRPr lang="es-ES" sz="2000" b="1" dirty="0">
              <a:solidFill>
                <a:srgbClr val="FFFFFF"/>
              </a:solidFill>
              <a:latin typeface="Proxima Nova Rg" panose="02000506030000020004" pitchFamily="50" charset="0"/>
              <a:cs typeface="Calibri"/>
            </a:endParaRPr>
          </a:p>
          <a:p>
            <a:pPr marL="421005" marR="5080" indent="-408940" algn="ctr"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F-010</a:t>
            </a:r>
            <a:endParaRPr sz="2000"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ED4263BC-86D0-40AB-8DF5-B93BEA3504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35" name="Imagen 34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49CA7243-D7EA-4ED9-9158-FB0008F86C5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C0472217-F2CA-443E-A629-69745EB6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BC5A26B-D502-4CCC-80FB-7B70C00A5144}"/>
              </a:ext>
            </a:extLst>
          </p:cNvPr>
          <p:cNvSpPr txBox="1"/>
          <p:nvPr/>
        </p:nvSpPr>
        <p:spPr>
          <a:xfrm>
            <a:off x="8378559" y="1772871"/>
            <a:ext cx="346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4"/>
                </a:solidFill>
                <a:latin typeface="Proxima Nova Rg" panose="02000506030000020004" pitchFamily="50" charset="0"/>
              </a:rPr>
              <a:t>3 años en funciones</a:t>
            </a:r>
            <a:endParaRPr lang="es-MX" sz="2000" b="1" dirty="0">
              <a:solidFill>
                <a:schemeClr val="accent4"/>
              </a:solidFill>
              <a:latin typeface="Proxima Nova Rg" panose="02000506030000020004" pitchFamily="50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="" xmlns:a16="http://schemas.microsoft.com/office/drawing/2014/main" id="{FA66D5D6-A310-477F-951B-10B69648CD84}"/>
              </a:ext>
            </a:extLst>
          </p:cNvPr>
          <p:cNvSpPr txBox="1"/>
          <p:nvPr/>
        </p:nvSpPr>
        <p:spPr>
          <a:xfrm>
            <a:off x="4027253" y="1189140"/>
            <a:ext cx="2727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accent4"/>
                </a:solidFill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ES" sz="2000" dirty="0"/>
              <a:t>Medios Físicos y electrónicos </a:t>
            </a:r>
            <a:endParaRPr lang="es-MX"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ECA10DC9-7AB2-4525-A578-13B5EA10B3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9895" y="1943166"/>
            <a:ext cx="2081172" cy="198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CF195AF2-47F8-4AD2-ABB2-BB482411DC46}"/>
              </a:ext>
            </a:extLst>
          </p:cNvPr>
          <p:cNvSpPr txBox="1"/>
          <p:nvPr/>
        </p:nvSpPr>
        <p:spPr>
          <a:xfrm>
            <a:off x="974494" y="2026909"/>
            <a:ext cx="2542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accent4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MX" sz="2000" dirty="0"/>
              <a:t>Requisitos de elegibilidad </a:t>
            </a:r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627540"/>
              </p:ext>
            </p:extLst>
          </p:nvPr>
        </p:nvGraphicFramePr>
        <p:xfrm>
          <a:off x="116542" y="5217458"/>
          <a:ext cx="5369858" cy="1578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98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9972">
                <a:tc>
                  <a:txBody>
                    <a:bodyPr/>
                    <a:lstStyle/>
                    <a:p>
                      <a:pPr marR="172085" algn="ctr">
                        <a:lnSpc>
                          <a:spcPts val="1580"/>
                        </a:lnSpc>
                      </a:pPr>
                      <a:endParaRPr lang="es-ES" sz="1800" b="1" dirty="0">
                        <a:solidFill>
                          <a:srgbClr val="FFFFFF"/>
                        </a:solidFill>
                        <a:latin typeface="Proxima Nova"/>
                        <a:cs typeface="Calibri"/>
                      </a:endParaRPr>
                    </a:p>
                    <a:p>
                      <a:pPr marR="172085" algn="ctr">
                        <a:lnSpc>
                          <a:spcPts val="1580"/>
                        </a:lnSpc>
                      </a:pPr>
                      <a:r>
                        <a:rPr lang="es-ES" sz="1800" b="1" dirty="0">
                          <a:solidFill>
                            <a:srgbClr val="FFFFFF"/>
                          </a:solidFill>
                          <a:latin typeface="Proxima Nova"/>
                          <a:cs typeface="Calibri"/>
                        </a:rPr>
                        <a:t>CONSIDERACIONES</a:t>
                      </a:r>
                      <a:endParaRPr sz="1800" dirty="0">
                        <a:latin typeface="Proxima Nov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0990">
                <a:tc>
                  <a:txBody>
                    <a:bodyPr/>
                    <a:lstStyle/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Proxima Nova"/>
                          <a:cs typeface="Calibri"/>
                        </a:rPr>
                        <a:t>3 años en funciones-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Proxima Nova"/>
                          <a:cs typeface="Calibri"/>
                        </a:rPr>
                        <a:t>Vocales electos por área sustantiva.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Proxima Nova"/>
                          <a:cs typeface="Calibri"/>
                        </a:rPr>
                        <a:t>Cualquier forma distinta se aprueba por la UEE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Proxima Nova"/>
                          <a:cs typeface="Calibri"/>
                        </a:rPr>
                        <a:t>Declinación por escrito.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latin typeface="Proxima Nova"/>
                          <a:cs typeface="Calibri"/>
                        </a:rPr>
                        <a:t>Podrán crearse subcomités e informar a la UEE. 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lecha: hacia abajo 3">
            <a:extLst>
              <a:ext uri="{FF2B5EF4-FFF2-40B4-BE49-F238E27FC236}">
                <a16:creationId xmlns="" xmlns:a16="http://schemas.microsoft.com/office/drawing/2014/main" id="{A24A212E-D8BC-4064-8DC9-940F6450DA57}"/>
              </a:ext>
            </a:extLst>
          </p:cNvPr>
          <p:cNvSpPr/>
          <p:nvPr/>
        </p:nvSpPr>
        <p:spPr>
          <a:xfrm>
            <a:off x="9509216" y="3124200"/>
            <a:ext cx="407651" cy="53304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Flecha: hacia abajo 24">
            <a:extLst>
              <a:ext uri="{FF2B5EF4-FFF2-40B4-BE49-F238E27FC236}">
                <a16:creationId xmlns="" xmlns:a16="http://schemas.microsoft.com/office/drawing/2014/main" id="{FD7457CE-DC08-4BF4-8A99-57E7095EA486}"/>
              </a:ext>
            </a:extLst>
          </p:cNvPr>
          <p:cNvSpPr/>
          <p:nvPr/>
        </p:nvSpPr>
        <p:spPr>
          <a:xfrm>
            <a:off x="9548162" y="4114800"/>
            <a:ext cx="407651" cy="53304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object 29">
            <a:extLst>
              <a:ext uri="{FF2B5EF4-FFF2-40B4-BE49-F238E27FC236}">
                <a16:creationId xmlns="" xmlns:a16="http://schemas.microsoft.com/office/drawing/2014/main" id="{A25F31B2-FFF1-4837-90B1-5E9836D4ED7B}"/>
              </a:ext>
            </a:extLst>
          </p:cNvPr>
          <p:cNvSpPr txBox="1"/>
          <p:nvPr/>
        </p:nvSpPr>
        <p:spPr>
          <a:xfrm>
            <a:off x="8615587" y="3657600"/>
            <a:ext cx="2254927" cy="62837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421005" marR="5080" indent="-408940" algn="ctr">
              <a:spcBef>
                <a:spcPts val="100"/>
              </a:spcBef>
              <a:defRPr sz="20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s-ES" dirty="0">
                <a:latin typeface="Proxima Nova Rg" panose="02000506030000020004" pitchFamily="50" charset="0"/>
              </a:rPr>
              <a:t>DIFUSIÓN AL PERSONAL</a:t>
            </a:r>
            <a:endParaRPr dirty="0">
              <a:latin typeface="Proxima Nova Rg" panose="02000506030000020004" pitchFamily="50" charset="0"/>
            </a:endParaRPr>
          </a:p>
        </p:txBody>
      </p:sp>
      <p:sp>
        <p:nvSpPr>
          <p:cNvPr id="26" name="object 29">
            <a:extLst>
              <a:ext uri="{FF2B5EF4-FFF2-40B4-BE49-F238E27FC236}">
                <a16:creationId xmlns="" xmlns:a16="http://schemas.microsoft.com/office/drawing/2014/main" id="{C24D6EB1-05F1-4B5C-AB43-9DF311048ACF}"/>
              </a:ext>
            </a:extLst>
          </p:cNvPr>
          <p:cNvSpPr txBox="1"/>
          <p:nvPr/>
        </p:nvSpPr>
        <p:spPr>
          <a:xfrm>
            <a:off x="8641673" y="4648200"/>
            <a:ext cx="2254927" cy="62837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421005" marR="5080" indent="-408940" algn="ctr">
              <a:spcBef>
                <a:spcPts val="100"/>
              </a:spcBef>
              <a:defRPr sz="20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indent="0"/>
            <a:r>
              <a:rPr lang="es-ES" dirty="0">
                <a:latin typeface="Proxima Nova Rg" panose="02000506030000020004" pitchFamily="50" charset="0"/>
              </a:rPr>
              <a:t>CONCLUSIÓN                   DEL PERIODO</a:t>
            </a:r>
            <a:endParaRPr dirty="0">
              <a:latin typeface="Proxima Nova Rg" panose="02000506030000020004" pitchFamily="50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BE891C60-5D62-41C8-9427-7CCC3670D3B0}"/>
              </a:ext>
            </a:extLst>
          </p:cNvPr>
          <p:cNvSpPr/>
          <p:nvPr/>
        </p:nvSpPr>
        <p:spPr>
          <a:xfrm>
            <a:off x="1194132" y="4953000"/>
            <a:ext cx="7401719" cy="1269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Flecha: hacia abajo 30">
            <a:extLst>
              <a:ext uri="{FF2B5EF4-FFF2-40B4-BE49-F238E27FC236}">
                <a16:creationId xmlns="" xmlns:a16="http://schemas.microsoft.com/office/drawing/2014/main" id="{108EFB1E-EE3B-42D4-9569-A5217C050BF4}"/>
              </a:ext>
            </a:extLst>
          </p:cNvPr>
          <p:cNvSpPr/>
          <p:nvPr/>
        </p:nvSpPr>
        <p:spPr>
          <a:xfrm rot="10800000">
            <a:off x="1066800" y="3469925"/>
            <a:ext cx="254686" cy="159503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object 19"/>
          <p:cNvSpPr txBox="1"/>
          <p:nvPr/>
        </p:nvSpPr>
        <p:spPr>
          <a:xfrm>
            <a:off x="7887227" y="2276513"/>
            <a:ext cx="3648061" cy="96180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421005" marR="5080" indent="-408940" algn="ctr">
              <a:spcBef>
                <a:spcPts val="100"/>
              </a:spcBef>
              <a:defRPr sz="20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NOMBRAMIENTO</a:t>
            </a:r>
            <a:r>
              <a:rPr lang="es-ES" dirty="0">
                <a:latin typeface="Proxima Nova Rg" panose="02000506030000020004" pitchFamily="50" charset="0"/>
              </a:rPr>
              <a:t> </a:t>
            </a:r>
            <a:r>
              <a:rPr dirty="0">
                <a:latin typeface="Proxima Nova Rg" panose="02000506030000020004" pitchFamily="50" charset="0"/>
              </a:rPr>
              <a:t> F-013</a:t>
            </a:r>
            <a:endParaRPr lang="es-ES" dirty="0">
              <a:latin typeface="Proxima Nova Rg" panose="02000506030000020004" pitchFamily="50" charset="0"/>
            </a:endParaRPr>
          </a:p>
          <a:p>
            <a:r>
              <a:rPr lang="es-MX" dirty="0">
                <a:latin typeface="Proxima Nova Rg" panose="02000506030000020004" pitchFamily="50" charset="0"/>
              </a:rPr>
              <a:t>ACUERDO DE </a:t>
            </a:r>
          </a:p>
          <a:p>
            <a:r>
              <a:rPr lang="es-MX" dirty="0">
                <a:latin typeface="Proxima Nova Rg" panose="02000506030000020004" pitchFamily="50" charset="0"/>
              </a:rPr>
              <a:t>CONFIDENCIALIDAD </a:t>
            </a:r>
            <a:r>
              <a:rPr lang="es-ES_trad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F-019</a:t>
            </a:r>
            <a:endParaRPr dirty="0">
              <a:latin typeface="Proxima Nova Rg" panose="02000506030000020004" pitchFamily="50" charset="0"/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="" xmlns:a16="http://schemas.microsoft.com/office/drawing/2014/main" id="{7EB54E13-9300-4E22-99DB-9448970859C8}"/>
              </a:ext>
            </a:extLst>
          </p:cNvPr>
          <p:cNvSpPr/>
          <p:nvPr/>
        </p:nvSpPr>
        <p:spPr>
          <a:xfrm>
            <a:off x="998897" y="1871425"/>
            <a:ext cx="290989" cy="90012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="" xmlns:a16="http://schemas.microsoft.com/office/drawing/2014/main" id="{FA9453A2-FA91-4E0B-AA8B-969D0AEE6C09}"/>
              </a:ext>
            </a:extLst>
          </p:cNvPr>
          <p:cNvSpPr/>
          <p:nvPr/>
        </p:nvSpPr>
        <p:spPr>
          <a:xfrm>
            <a:off x="609600" y="1409894"/>
            <a:ext cx="1158039" cy="428029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INICIO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/>
        </p:nvGraphicFramePr>
        <p:xfrm>
          <a:off x="-2781300" y="29497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41092" y="24384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9935F3E5-4088-418F-9ED6-C88224FDCA1F}"/>
              </a:ext>
            </a:extLst>
          </p:cNvPr>
          <p:cNvSpPr/>
          <p:nvPr/>
        </p:nvSpPr>
        <p:spPr>
          <a:xfrm>
            <a:off x="5053853" y="3052645"/>
            <a:ext cx="1752600" cy="1650951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662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67485"/>
            <a:ext cx="12110842" cy="5215865"/>
            <a:chOff x="-313178" y="2891467"/>
            <a:chExt cx="9272602" cy="3465489"/>
          </a:xfrm>
        </p:grpSpPr>
        <p:sp>
          <p:nvSpPr>
            <p:cNvPr id="3" name="object 3"/>
            <p:cNvSpPr/>
            <p:nvPr/>
          </p:nvSpPr>
          <p:spPr>
            <a:xfrm>
              <a:off x="-313178" y="2891467"/>
              <a:ext cx="9272602" cy="3465489"/>
            </a:xfrm>
            <a:custGeom>
              <a:avLst/>
              <a:gdLst/>
              <a:ahLst/>
              <a:cxnLst/>
              <a:rect l="l" t="t" r="r" b="b"/>
              <a:pathLst>
                <a:path w="8496300" h="3096895">
                  <a:moveTo>
                    <a:pt x="7980172" y="0"/>
                  </a:moveTo>
                  <a:lnTo>
                    <a:pt x="516128" y="0"/>
                  </a:lnTo>
                  <a:lnTo>
                    <a:pt x="469149" y="2109"/>
                  </a:lnTo>
                  <a:lnTo>
                    <a:pt x="423352" y="8317"/>
                  </a:lnTo>
                  <a:lnTo>
                    <a:pt x="378920" y="18440"/>
                  </a:lnTo>
                  <a:lnTo>
                    <a:pt x="336033" y="32297"/>
                  </a:lnTo>
                  <a:lnTo>
                    <a:pt x="294875" y="49704"/>
                  </a:lnTo>
                  <a:lnTo>
                    <a:pt x="255627" y="70480"/>
                  </a:lnTo>
                  <a:lnTo>
                    <a:pt x="218472" y="94441"/>
                  </a:lnTo>
                  <a:lnTo>
                    <a:pt x="183592" y="121407"/>
                  </a:lnTo>
                  <a:lnTo>
                    <a:pt x="151169" y="151193"/>
                  </a:lnTo>
                  <a:lnTo>
                    <a:pt x="121386" y="183618"/>
                  </a:lnTo>
                  <a:lnTo>
                    <a:pt x="94424" y="218500"/>
                  </a:lnTo>
                  <a:lnTo>
                    <a:pt x="70466" y="255655"/>
                  </a:lnTo>
                  <a:lnTo>
                    <a:pt x="49694" y="294902"/>
                  </a:lnTo>
                  <a:lnTo>
                    <a:pt x="32290" y="336059"/>
                  </a:lnTo>
                  <a:lnTo>
                    <a:pt x="18436" y="378942"/>
                  </a:lnTo>
                  <a:lnTo>
                    <a:pt x="8315" y="423369"/>
                  </a:lnTo>
                  <a:lnTo>
                    <a:pt x="2109" y="469158"/>
                  </a:lnTo>
                  <a:lnTo>
                    <a:pt x="0" y="516128"/>
                  </a:lnTo>
                  <a:lnTo>
                    <a:pt x="0" y="2580627"/>
                  </a:lnTo>
                  <a:lnTo>
                    <a:pt x="2109" y="2627607"/>
                  </a:lnTo>
                  <a:lnTo>
                    <a:pt x="8315" y="2673406"/>
                  </a:lnTo>
                  <a:lnTo>
                    <a:pt x="18436" y="2717840"/>
                  </a:lnTo>
                  <a:lnTo>
                    <a:pt x="32290" y="2760728"/>
                  </a:lnTo>
                  <a:lnTo>
                    <a:pt x="49694" y="2801888"/>
                  </a:lnTo>
                  <a:lnTo>
                    <a:pt x="70466" y="2841136"/>
                  </a:lnTo>
                  <a:lnTo>
                    <a:pt x="94424" y="2878292"/>
                  </a:lnTo>
                  <a:lnTo>
                    <a:pt x="121386" y="2913173"/>
                  </a:lnTo>
                  <a:lnTo>
                    <a:pt x="151169" y="2945596"/>
                  </a:lnTo>
                  <a:lnTo>
                    <a:pt x="183592" y="2975380"/>
                  </a:lnTo>
                  <a:lnTo>
                    <a:pt x="218472" y="3002342"/>
                  </a:lnTo>
                  <a:lnTo>
                    <a:pt x="255627" y="3026301"/>
                  </a:lnTo>
                  <a:lnTo>
                    <a:pt x="294875" y="3047073"/>
                  </a:lnTo>
                  <a:lnTo>
                    <a:pt x="336033" y="3064477"/>
                  </a:lnTo>
                  <a:lnTo>
                    <a:pt x="378920" y="3078331"/>
                  </a:lnTo>
                  <a:lnTo>
                    <a:pt x="423352" y="3088452"/>
                  </a:lnTo>
                  <a:lnTo>
                    <a:pt x="469149" y="3094658"/>
                  </a:lnTo>
                  <a:lnTo>
                    <a:pt x="516128" y="3096768"/>
                  </a:lnTo>
                  <a:lnTo>
                    <a:pt x="7980172" y="3096768"/>
                  </a:lnTo>
                  <a:lnTo>
                    <a:pt x="8027141" y="3094658"/>
                  </a:lnTo>
                  <a:lnTo>
                    <a:pt x="8072930" y="3088452"/>
                  </a:lnTo>
                  <a:lnTo>
                    <a:pt x="8117357" y="3078331"/>
                  </a:lnTo>
                  <a:lnTo>
                    <a:pt x="8160240" y="3064477"/>
                  </a:lnTo>
                  <a:lnTo>
                    <a:pt x="8201397" y="3047073"/>
                  </a:lnTo>
                  <a:lnTo>
                    <a:pt x="8240644" y="3026301"/>
                  </a:lnTo>
                  <a:lnTo>
                    <a:pt x="8277799" y="3002342"/>
                  </a:lnTo>
                  <a:lnTo>
                    <a:pt x="8312681" y="2975380"/>
                  </a:lnTo>
                  <a:lnTo>
                    <a:pt x="8345106" y="2945596"/>
                  </a:lnTo>
                  <a:lnTo>
                    <a:pt x="8374892" y="2913173"/>
                  </a:lnTo>
                  <a:lnTo>
                    <a:pt x="8401858" y="2878292"/>
                  </a:lnTo>
                  <a:lnTo>
                    <a:pt x="8425819" y="2841136"/>
                  </a:lnTo>
                  <a:lnTo>
                    <a:pt x="8446595" y="2801888"/>
                  </a:lnTo>
                  <a:lnTo>
                    <a:pt x="8464002" y="2760728"/>
                  </a:lnTo>
                  <a:lnTo>
                    <a:pt x="8477859" y="2717840"/>
                  </a:lnTo>
                  <a:lnTo>
                    <a:pt x="8487982" y="2673406"/>
                  </a:lnTo>
                  <a:lnTo>
                    <a:pt x="8494190" y="2627607"/>
                  </a:lnTo>
                  <a:lnTo>
                    <a:pt x="8496300" y="2580627"/>
                  </a:lnTo>
                  <a:lnTo>
                    <a:pt x="8496300" y="516128"/>
                  </a:lnTo>
                  <a:lnTo>
                    <a:pt x="8494190" y="469158"/>
                  </a:lnTo>
                  <a:lnTo>
                    <a:pt x="8487982" y="423369"/>
                  </a:lnTo>
                  <a:lnTo>
                    <a:pt x="8477859" y="378942"/>
                  </a:lnTo>
                  <a:lnTo>
                    <a:pt x="8464002" y="336059"/>
                  </a:lnTo>
                  <a:lnTo>
                    <a:pt x="8446595" y="294902"/>
                  </a:lnTo>
                  <a:lnTo>
                    <a:pt x="8425819" y="255655"/>
                  </a:lnTo>
                  <a:lnTo>
                    <a:pt x="8401858" y="218500"/>
                  </a:lnTo>
                  <a:lnTo>
                    <a:pt x="8374892" y="183618"/>
                  </a:lnTo>
                  <a:lnTo>
                    <a:pt x="8345106" y="151193"/>
                  </a:lnTo>
                  <a:lnTo>
                    <a:pt x="8312681" y="121407"/>
                  </a:lnTo>
                  <a:lnTo>
                    <a:pt x="8277799" y="94441"/>
                  </a:lnTo>
                  <a:lnTo>
                    <a:pt x="8240644" y="70480"/>
                  </a:lnTo>
                  <a:lnTo>
                    <a:pt x="8201397" y="49704"/>
                  </a:lnTo>
                  <a:lnTo>
                    <a:pt x="8160240" y="32297"/>
                  </a:lnTo>
                  <a:lnTo>
                    <a:pt x="8117357" y="18440"/>
                  </a:lnTo>
                  <a:lnTo>
                    <a:pt x="8072930" y="8317"/>
                  </a:lnTo>
                  <a:lnTo>
                    <a:pt x="8027141" y="2109"/>
                  </a:lnTo>
                  <a:lnTo>
                    <a:pt x="798017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8383" y="4077252"/>
              <a:ext cx="647333" cy="773434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34719" y="3054114"/>
            <a:ext cx="901031" cy="84446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39307" y="499135"/>
            <a:ext cx="615234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800" b="1" spc="-5" dirty="0">
                <a:latin typeface="Proxima Nova Rg" panose="02000506030000020004" pitchFamily="50" charset="0"/>
                <a:cs typeface="Calibri"/>
              </a:rPr>
              <a:t>SESIONES DEL COMITÉ DE ÉTICA </a:t>
            </a:r>
            <a:endParaRPr sz="28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7159" y="2152002"/>
            <a:ext cx="2789287" cy="844462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spcBef>
                <a:spcPts val="105"/>
              </a:spcBef>
            </a:pP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CALENDARIO</a:t>
            </a:r>
            <a:r>
              <a:rPr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Y </a:t>
            </a:r>
            <a:r>
              <a:rPr b="1" spc="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b="1" spc="-1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C</a:t>
            </a: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ON</a:t>
            </a:r>
            <a:r>
              <a:rPr b="1" spc="-30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V</a:t>
            </a: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OC</a:t>
            </a:r>
            <a:r>
              <a:rPr b="1" spc="-110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A</a:t>
            </a:r>
            <a:r>
              <a:rPr b="1" spc="-40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T</a:t>
            </a: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ORIA  DE</a:t>
            </a:r>
            <a:r>
              <a:rPr b="1" spc="-1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S</a:t>
            </a:r>
            <a:r>
              <a:rPr lang="es-MX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E</a:t>
            </a:r>
            <a:r>
              <a:rPr b="1" dirty="0">
                <a:solidFill>
                  <a:schemeClr val="lt1"/>
                </a:solidFill>
                <a:latin typeface="Proxima Nova Rg" panose="02000506030000020004" pitchFamily="50" charset="0"/>
                <a:cs typeface="Calibri"/>
              </a:rPr>
              <a:t>SIONES</a:t>
            </a:r>
            <a:endParaRPr lang="es-ES" b="1" dirty="0">
              <a:solidFill>
                <a:schemeClr val="lt1"/>
              </a:solidFill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29000" y="3418302"/>
            <a:ext cx="2309843" cy="611065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4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sz="1800" dirty="0">
                <a:latin typeface="Proxima Nova Rg" panose="02000506030000020004" pitchFamily="50" charset="0"/>
              </a:rPr>
              <a:t>ORDEN DEL </a:t>
            </a:r>
            <a:r>
              <a:rPr sz="2000" dirty="0">
                <a:latin typeface="Proxima Nova Rg" panose="02000506030000020004" pitchFamily="50" charset="0"/>
              </a:rPr>
              <a:t>DIA</a:t>
            </a:r>
            <a:endParaRPr lang="es-ES" sz="1800" dirty="0">
              <a:latin typeface="Proxima Nova Rg" panose="02000506030000020004" pitchFamily="50" charset="0"/>
            </a:endParaRPr>
          </a:p>
          <a:p>
            <a:r>
              <a:rPr lang="es-MX" sz="1800" dirty="0">
                <a:latin typeface="Proxima Nova Rg" panose="02000506030000020004" pitchFamily="50" charset="0"/>
              </a:rPr>
              <a:t>F-014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868805" y="2119432"/>
            <a:ext cx="2244074" cy="857286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sz="1800" dirty="0">
                <a:latin typeface="Proxima Nova Rg" panose="02000506030000020004" pitchFamily="50" charset="0"/>
              </a:rPr>
              <a:t>VOTACIONES Y  ACUERDOS</a:t>
            </a:r>
            <a:endParaRPr lang="es-ES" sz="1800" dirty="0">
              <a:latin typeface="Proxima Nova Rg" panose="02000506030000020004" pitchFamily="50" charset="0"/>
            </a:endParaRPr>
          </a:p>
          <a:p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78524" y="2111441"/>
            <a:ext cx="2309842" cy="870110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4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sz="1800" dirty="0">
                <a:latin typeface="Proxima Nova Rg" panose="02000506030000020004" pitchFamily="50" charset="0"/>
              </a:rPr>
              <a:t>DESARROLLO DE</a:t>
            </a:r>
          </a:p>
          <a:p>
            <a:r>
              <a:rPr sz="1800" dirty="0">
                <a:latin typeface="Proxima Nova Rg" panose="02000506030000020004" pitchFamily="50" charset="0"/>
              </a:rPr>
              <a:t>LA SESIÓN</a:t>
            </a:r>
            <a:endParaRPr lang="es-ES" sz="1800" dirty="0">
              <a:latin typeface="Proxima Nova Rg" panose="02000506030000020004" pitchFamily="50" charset="0"/>
            </a:endParaRPr>
          </a:p>
          <a:p>
            <a:endParaRPr lang="es-ES" sz="1800" dirty="0">
              <a:latin typeface="Proxima Nova Rg" panose="02000506030000020004" pitchFamily="50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9925" y="1981200"/>
            <a:ext cx="1695946" cy="221665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9174B963-11B3-4E54-BC03-812EB2CA6C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36" name="Imagen 35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B59CB179-9B54-402C-88B8-33EA7D196AF8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BAA2DFC6-7A2D-4624-9AC3-062AA7B3C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A94485D9-D57A-4548-99BF-396CE29D1C8A}"/>
              </a:ext>
            </a:extLst>
          </p:cNvPr>
          <p:cNvSpPr txBox="1"/>
          <p:nvPr/>
        </p:nvSpPr>
        <p:spPr>
          <a:xfrm>
            <a:off x="215985" y="1150203"/>
            <a:ext cx="324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4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sz="1600" dirty="0"/>
              <a:t>Sesiones trimestrales</a:t>
            </a:r>
          </a:p>
          <a:p>
            <a:r>
              <a:rPr lang="es-ES" sz="1600" dirty="0"/>
              <a:t>Ordinarias  (5días)</a:t>
            </a:r>
          </a:p>
          <a:p>
            <a:r>
              <a:rPr lang="es-ES" sz="1600" dirty="0"/>
              <a:t>y además Extraordinarias (2 dias)</a:t>
            </a:r>
            <a:endParaRPr lang="es-MX" sz="1600" dirty="0"/>
          </a:p>
        </p:txBody>
      </p:sp>
      <p:sp>
        <p:nvSpPr>
          <p:cNvPr id="42" name="Flecha derecha 7">
            <a:extLst>
              <a:ext uri="{FF2B5EF4-FFF2-40B4-BE49-F238E27FC236}">
                <a16:creationId xmlns="" xmlns:a16="http://schemas.microsoft.com/office/drawing/2014/main" id="{BF6CA576-1F78-44F0-83BD-35B7F0CD7FD1}"/>
              </a:ext>
            </a:extLst>
          </p:cNvPr>
          <p:cNvSpPr/>
          <p:nvPr/>
        </p:nvSpPr>
        <p:spPr>
          <a:xfrm>
            <a:off x="7120414" y="2322318"/>
            <a:ext cx="748391" cy="4145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DD1D4066-F7EB-418E-98BD-C91AEB0B6637}"/>
              </a:ext>
            </a:extLst>
          </p:cNvPr>
          <p:cNvSpPr txBox="1"/>
          <p:nvPr/>
        </p:nvSpPr>
        <p:spPr>
          <a:xfrm>
            <a:off x="4149964" y="1295400"/>
            <a:ext cx="346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4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sz="1600" dirty="0"/>
              <a:t>Presencial y/o virtual</a:t>
            </a:r>
          </a:p>
          <a:p>
            <a:r>
              <a:rPr lang="es-ES" sz="1600" dirty="0"/>
              <a:t>Quórum mínimo</a:t>
            </a:r>
            <a:endParaRPr lang="es-MX" sz="1600" dirty="0"/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83422"/>
              </p:ext>
            </p:extLst>
          </p:nvPr>
        </p:nvGraphicFramePr>
        <p:xfrm>
          <a:off x="6774728" y="4727887"/>
          <a:ext cx="5264872" cy="189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648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 marR="172085" algn="ctr">
                        <a:lnSpc>
                          <a:spcPts val="1580"/>
                        </a:lnSpc>
                      </a:pPr>
                      <a:endParaRPr lang="es-ES" sz="1600" b="1" dirty="0">
                        <a:solidFill>
                          <a:srgbClr val="FFFFFF"/>
                        </a:solidFill>
                        <a:latin typeface="Proxima Nova"/>
                        <a:cs typeface="Calibri"/>
                      </a:endParaRPr>
                    </a:p>
                    <a:p>
                      <a:pPr marR="172085" algn="ctr">
                        <a:lnSpc>
                          <a:spcPts val="1580"/>
                        </a:lnSpc>
                      </a:pPr>
                      <a:r>
                        <a:rPr lang="es-ES" sz="1600" b="1" dirty="0">
                          <a:solidFill>
                            <a:srgbClr val="FFFFFF"/>
                          </a:solidFill>
                          <a:latin typeface="Proxima Nova"/>
                          <a:cs typeface="Calibri"/>
                        </a:rPr>
                        <a:t>C</a:t>
                      </a:r>
                      <a:r>
                        <a:rPr lang="es-MX" sz="1600" b="1" dirty="0">
                          <a:solidFill>
                            <a:srgbClr val="FFFFFF"/>
                          </a:solidFill>
                          <a:latin typeface="Proxima Nova"/>
                          <a:cs typeface="Calibri"/>
                        </a:rPr>
                        <a:t>ONSIDERACIONES</a:t>
                      </a:r>
                      <a:endParaRPr lang="es-MX" sz="1600" dirty="0">
                        <a:latin typeface="Proxima Nov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6718">
                <a:tc>
                  <a:txBody>
                    <a:bodyPr/>
                    <a:lstStyle/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spc="-10" dirty="0">
                          <a:latin typeface="Proxima Nova Rg" panose="02000506030000020004" pitchFamily="50" charset="0"/>
                          <a:cs typeface="Calibri"/>
                        </a:rPr>
                        <a:t>Informar al OIC de la sesión y asuntos a tratar </a:t>
                      </a:r>
                      <a:r>
                        <a:rPr lang="es-MX" sz="1400" spc="-10" dirty="0">
                          <a:latin typeface="Proxima Nova Rg" panose="02000506030000020004" pitchFamily="50" charset="0"/>
                          <a:cs typeface="Calibri"/>
                        </a:rPr>
                        <a:t> 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MX" sz="1400" spc="-10" dirty="0">
                          <a:latin typeface="Proxima Nova Rg" panose="02000506030000020004" pitchFamily="50" charset="0"/>
                          <a:cs typeface="Calibri"/>
                        </a:rPr>
                        <a:t>Participación requerida de asesores y de invitados.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MX" sz="1400" spc="-10" dirty="0">
                          <a:latin typeface="Proxima Nova Rg" panose="02000506030000020004" pitchFamily="50" charset="0"/>
                          <a:cs typeface="Calibri"/>
                        </a:rPr>
                        <a:t>Voto de calidad de la Presidencia en caso de empate.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MX" sz="1400" spc="-10" dirty="0">
                          <a:latin typeface="Proxima Nova Rg" panose="02000506030000020004" pitchFamily="50" charset="0"/>
                          <a:cs typeface="Calibri"/>
                        </a:rPr>
                        <a:t>G</a:t>
                      </a:r>
                      <a:r>
                        <a:rPr lang="es-ES" sz="1400" spc="-5" dirty="0" err="1">
                          <a:latin typeface="Proxima Nova Rg" panose="02000506030000020004" pitchFamily="50" charset="0"/>
                          <a:cs typeface="Calibri"/>
                        </a:rPr>
                        <a:t>enerar</a:t>
                      </a:r>
                      <a:r>
                        <a:rPr lang="es-ES" sz="1400" spc="-5" dirty="0">
                          <a:latin typeface="Proxima Nova Rg" panose="02000506030000020004" pitchFamily="50" charset="0"/>
                          <a:cs typeface="Calibri"/>
                        </a:rPr>
                        <a:t> el acta de</a:t>
                      </a:r>
                      <a:r>
                        <a:rPr lang="es-ES" sz="1400" spc="5" dirty="0">
                          <a:latin typeface="Proxima Nova Rg" panose="02000506030000020004" pitchFamily="50" charset="0"/>
                          <a:cs typeface="Calibri"/>
                        </a:rPr>
                        <a:t> </a:t>
                      </a:r>
                      <a:r>
                        <a:rPr lang="es-ES" sz="1400" dirty="0">
                          <a:latin typeface="Proxima Nova Rg" panose="02000506030000020004" pitchFamily="50" charset="0"/>
                          <a:cs typeface="Calibri"/>
                        </a:rPr>
                        <a:t>sesión</a:t>
                      </a:r>
                      <a:r>
                        <a:rPr lang="es-ES" sz="1400" spc="-15" dirty="0">
                          <a:latin typeface="Proxima Nova Rg" panose="02000506030000020004" pitchFamily="50" charset="0"/>
                          <a:cs typeface="Calibri"/>
                        </a:rPr>
                        <a:t> </a:t>
                      </a:r>
                      <a:r>
                        <a:rPr lang="es-ES" sz="1400" spc="-5" dirty="0">
                          <a:latin typeface="Proxima Nova Rg" panose="02000506030000020004" pitchFamily="50" charset="0"/>
                          <a:cs typeface="Calibri"/>
                        </a:rPr>
                        <a:t>y hacerla llegar al Comité y OIC.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spc="-5" dirty="0">
                          <a:latin typeface="Proxima Nova Rg" panose="02000506030000020004" pitchFamily="50" charset="0"/>
                          <a:cs typeface="Calibri"/>
                        </a:rPr>
                        <a:t>Celebración de sesiones extraordinarias en caso requerido.</a:t>
                      </a: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400" spc="-5" dirty="0">
                          <a:latin typeface="Proxima Nova Rg" panose="02000506030000020004" pitchFamily="50" charset="0"/>
                          <a:cs typeface="Calibri"/>
                        </a:rPr>
                        <a:t>Participación de asesores e invitados.</a:t>
                      </a:r>
                    </a:p>
                    <a:p>
                      <a:pPr marL="330835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>
                          <a:latin typeface="Proxima Nova Rg" panose="02000506030000020004" pitchFamily="50" charset="0"/>
                        </a:rPr>
                        <a:t>Manifiesto de conflicto de interés F-016.</a:t>
                      </a:r>
                      <a:endParaRPr lang="es-MX" sz="1800" dirty="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lecha: hacia abajo 3">
            <a:extLst>
              <a:ext uri="{FF2B5EF4-FFF2-40B4-BE49-F238E27FC236}">
                <a16:creationId xmlns="" xmlns:a16="http://schemas.microsoft.com/office/drawing/2014/main" id="{738CC0E1-FC52-48A3-B76D-1BB378EE1997}"/>
              </a:ext>
            </a:extLst>
          </p:cNvPr>
          <p:cNvSpPr/>
          <p:nvPr/>
        </p:nvSpPr>
        <p:spPr>
          <a:xfrm>
            <a:off x="8990842" y="2995149"/>
            <a:ext cx="371397" cy="442982"/>
          </a:xfrm>
          <a:prstGeom prst="dow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object 28">
            <a:extLst>
              <a:ext uri="{FF2B5EF4-FFF2-40B4-BE49-F238E27FC236}">
                <a16:creationId xmlns="" xmlns:a16="http://schemas.microsoft.com/office/drawing/2014/main" id="{3685AC30-4A8C-48B1-B982-F6FFA4A0B81F}"/>
              </a:ext>
            </a:extLst>
          </p:cNvPr>
          <p:cNvSpPr txBox="1"/>
          <p:nvPr/>
        </p:nvSpPr>
        <p:spPr>
          <a:xfrm>
            <a:off x="7925851" y="3436965"/>
            <a:ext cx="2244074" cy="870110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800" dirty="0">
                <a:latin typeface="Proxima Nova Rg" panose="02000506030000020004" pitchFamily="50" charset="0"/>
              </a:rPr>
              <a:t>ACTA DE SESIÓN</a:t>
            </a:r>
          </a:p>
          <a:p>
            <a:r>
              <a:rPr lang="es-ES" sz="1800" dirty="0">
                <a:latin typeface="Proxima Nova Rg" panose="02000506030000020004" pitchFamily="50" charset="0"/>
              </a:rPr>
              <a:t>F-015</a:t>
            </a:r>
          </a:p>
          <a:p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ACE60BB-7246-49F9-9FCA-AA069E8CDECB}"/>
              </a:ext>
            </a:extLst>
          </p:cNvPr>
          <p:cNvSpPr/>
          <p:nvPr/>
        </p:nvSpPr>
        <p:spPr>
          <a:xfrm>
            <a:off x="1557145" y="4713103"/>
            <a:ext cx="4767455" cy="13876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Flecha: hacia abajo 24">
            <a:extLst>
              <a:ext uri="{FF2B5EF4-FFF2-40B4-BE49-F238E27FC236}">
                <a16:creationId xmlns="" xmlns:a16="http://schemas.microsoft.com/office/drawing/2014/main" id="{2DCB5D91-808A-40F0-BFAA-562667B7D1EE}"/>
              </a:ext>
            </a:extLst>
          </p:cNvPr>
          <p:cNvSpPr/>
          <p:nvPr/>
        </p:nvSpPr>
        <p:spPr>
          <a:xfrm rot="10800000">
            <a:off x="1452484" y="3051665"/>
            <a:ext cx="336614" cy="1686260"/>
          </a:xfrm>
          <a:prstGeom prst="dow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6D0FFAAA-0FBC-46CD-B823-52BA5530BE6F}"/>
              </a:ext>
            </a:extLst>
          </p:cNvPr>
          <p:cNvSpPr/>
          <p:nvPr/>
        </p:nvSpPr>
        <p:spPr>
          <a:xfrm>
            <a:off x="6188971" y="3713270"/>
            <a:ext cx="181030" cy="112290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: a la derecha 6">
            <a:extLst>
              <a:ext uri="{FF2B5EF4-FFF2-40B4-BE49-F238E27FC236}">
                <a16:creationId xmlns="" xmlns:a16="http://schemas.microsoft.com/office/drawing/2014/main" id="{E48E4741-07A9-4280-9A0D-18EE50A55B5D}"/>
              </a:ext>
            </a:extLst>
          </p:cNvPr>
          <p:cNvSpPr/>
          <p:nvPr/>
        </p:nvSpPr>
        <p:spPr>
          <a:xfrm>
            <a:off x="6188972" y="3540993"/>
            <a:ext cx="1736880" cy="23868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A195931C-0079-4447-8947-66231AFED844}"/>
              </a:ext>
            </a:extLst>
          </p:cNvPr>
          <p:cNvGrpSpPr/>
          <p:nvPr/>
        </p:nvGrpSpPr>
        <p:grpSpPr>
          <a:xfrm>
            <a:off x="545715" y="4094427"/>
            <a:ext cx="4229783" cy="2429532"/>
            <a:chOff x="545715" y="4094427"/>
            <a:chExt cx="4229783" cy="2429532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EFAB9B69-7490-4800-AA9D-77F5253893B7}"/>
                </a:ext>
              </a:extLst>
            </p:cNvPr>
            <p:cNvSpPr txBox="1"/>
            <p:nvPr/>
          </p:nvSpPr>
          <p:spPr>
            <a:xfrm>
              <a:off x="545715" y="5046631"/>
              <a:ext cx="4229783" cy="147732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Asuntos comprometidos  anteriores.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Cambios en calendario.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Seguimiento a programa.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Denuncias Éticas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Asuntos generales.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="" xmlns:a16="http://schemas.microsoft.com/office/drawing/2014/main" id="{19F82DD2-B7BA-46E4-A733-BC874DB7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4094427"/>
              <a:ext cx="685800" cy="93477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2E5A2640-55DF-480D-9108-61EB2410B01F}"/>
              </a:ext>
            </a:extLst>
          </p:cNvPr>
          <p:cNvSpPr txBox="1"/>
          <p:nvPr/>
        </p:nvSpPr>
        <p:spPr>
          <a:xfrm>
            <a:off x="7494609" y="1441176"/>
            <a:ext cx="3240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chemeClr val="accent4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_tradnl" sz="1600" dirty="0"/>
              <a:t>Asegura su independencia</a:t>
            </a:r>
            <a:endParaRPr lang="es-MX" sz="1600" dirty="0"/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03A3283A-04F7-4ED2-9806-85DBA0DC9552}"/>
              </a:ext>
            </a:extLst>
          </p:cNvPr>
          <p:cNvSpPr txBox="1"/>
          <p:nvPr/>
        </p:nvSpPr>
        <p:spPr>
          <a:xfrm>
            <a:off x="6896219" y="4352664"/>
            <a:ext cx="443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chemeClr val="accent4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_tradnl" sz="1600" dirty="0"/>
              <a:t>Resguardadas por Secretaría Técnica de CE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/>
        </p:nvGraphicFramePr>
        <p:xfrm>
          <a:off x="-2781300" y="29497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41092" y="24384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47324089-7158-4D12-9BC9-A3BC04A77AE1}"/>
              </a:ext>
            </a:extLst>
          </p:cNvPr>
          <p:cNvSpPr/>
          <p:nvPr/>
        </p:nvSpPr>
        <p:spPr>
          <a:xfrm>
            <a:off x="3695700" y="4730739"/>
            <a:ext cx="1752600" cy="1650951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01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6200" y="1482047"/>
            <a:ext cx="11672278" cy="4782094"/>
          </a:xfrm>
          <a:custGeom>
            <a:avLst/>
            <a:gdLst/>
            <a:ahLst/>
            <a:cxnLst/>
            <a:rect l="l" t="t" r="r" b="b"/>
            <a:pathLst>
              <a:path w="8496300" h="3096895">
                <a:moveTo>
                  <a:pt x="7980172" y="0"/>
                </a:moveTo>
                <a:lnTo>
                  <a:pt x="516128" y="0"/>
                </a:lnTo>
                <a:lnTo>
                  <a:pt x="469149" y="2109"/>
                </a:lnTo>
                <a:lnTo>
                  <a:pt x="423352" y="8317"/>
                </a:lnTo>
                <a:lnTo>
                  <a:pt x="378920" y="18440"/>
                </a:lnTo>
                <a:lnTo>
                  <a:pt x="336033" y="32297"/>
                </a:lnTo>
                <a:lnTo>
                  <a:pt x="294875" y="49704"/>
                </a:lnTo>
                <a:lnTo>
                  <a:pt x="255627" y="70480"/>
                </a:lnTo>
                <a:lnTo>
                  <a:pt x="218472" y="94441"/>
                </a:lnTo>
                <a:lnTo>
                  <a:pt x="183592" y="121407"/>
                </a:lnTo>
                <a:lnTo>
                  <a:pt x="151169" y="151193"/>
                </a:lnTo>
                <a:lnTo>
                  <a:pt x="121386" y="183618"/>
                </a:lnTo>
                <a:lnTo>
                  <a:pt x="94424" y="218500"/>
                </a:lnTo>
                <a:lnTo>
                  <a:pt x="70466" y="255655"/>
                </a:lnTo>
                <a:lnTo>
                  <a:pt x="49694" y="294902"/>
                </a:lnTo>
                <a:lnTo>
                  <a:pt x="32290" y="336059"/>
                </a:lnTo>
                <a:lnTo>
                  <a:pt x="18436" y="378942"/>
                </a:lnTo>
                <a:lnTo>
                  <a:pt x="8315" y="423369"/>
                </a:lnTo>
                <a:lnTo>
                  <a:pt x="2109" y="469158"/>
                </a:lnTo>
                <a:lnTo>
                  <a:pt x="0" y="516128"/>
                </a:lnTo>
                <a:lnTo>
                  <a:pt x="0" y="2580627"/>
                </a:lnTo>
                <a:lnTo>
                  <a:pt x="2109" y="2627607"/>
                </a:lnTo>
                <a:lnTo>
                  <a:pt x="8315" y="2673406"/>
                </a:lnTo>
                <a:lnTo>
                  <a:pt x="18436" y="2717840"/>
                </a:lnTo>
                <a:lnTo>
                  <a:pt x="32290" y="2760728"/>
                </a:lnTo>
                <a:lnTo>
                  <a:pt x="49694" y="2801888"/>
                </a:lnTo>
                <a:lnTo>
                  <a:pt x="70466" y="2841136"/>
                </a:lnTo>
                <a:lnTo>
                  <a:pt x="94424" y="2878292"/>
                </a:lnTo>
                <a:lnTo>
                  <a:pt x="121386" y="2913173"/>
                </a:lnTo>
                <a:lnTo>
                  <a:pt x="151169" y="2945596"/>
                </a:lnTo>
                <a:lnTo>
                  <a:pt x="183592" y="2975380"/>
                </a:lnTo>
                <a:lnTo>
                  <a:pt x="218472" y="3002342"/>
                </a:lnTo>
                <a:lnTo>
                  <a:pt x="255627" y="3026301"/>
                </a:lnTo>
                <a:lnTo>
                  <a:pt x="294875" y="3047073"/>
                </a:lnTo>
                <a:lnTo>
                  <a:pt x="336033" y="3064477"/>
                </a:lnTo>
                <a:lnTo>
                  <a:pt x="378920" y="3078331"/>
                </a:lnTo>
                <a:lnTo>
                  <a:pt x="423352" y="3088452"/>
                </a:lnTo>
                <a:lnTo>
                  <a:pt x="469149" y="3094658"/>
                </a:lnTo>
                <a:lnTo>
                  <a:pt x="516128" y="3096768"/>
                </a:lnTo>
                <a:lnTo>
                  <a:pt x="7980172" y="3096768"/>
                </a:lnTo>
                <a:lnTo>
                  <a:pt x="8027141" y="3094658"/>
                </a:lnTo>
                <a:lnTo>
                  <a:pt x="8072930" y="3088452"/>
                </a:lnTo>
                <a:lnTo>
                  <a:pt x="8117357" y="3078331"/>
                </a:lnTo>
                <a:lnTo>
                  <a:pt x="8160240" y="3064477"/>
                </a:lnTo>
                <a:lnTo>
                  <a:pt x="8201397" y="3047073"/>
                </a:lnTo>
                <a:lnTo>
                  <a:pt x="8240644" y="3026301"/>
                </a:lnTo>
                <a:lnTo>
                  <a:pt x="8277799" y="3002342"/>
                </a:lnTo>
                <a:lnTo>
                  <a:pt x="8312681" y="2975380"/>
                </a:lnTo>
                <a:lnTo>
                  <a:pt x="8345106" y="2945596"/>
                </a:lnTo>
                <a:lnTo>
                  <a:pt x="8374892" y="2913173"/>
                </a:lnTo>
                <a:lnTo>
                  <a:pt x="8401858" y="2878292"/>
                </a:lnTo>
                <a:lnTo>
                  <a:pt x="8425819" y="2841136"/>
                </a:lnTo>
                <a:lnTo>
                  <a:pt x="8446595" y="2801888"/>
                </a:lnTo>
                <a:lnTo>
                  <a:pt x="8464002" y="2760728"/>
                </a:lnTo>
                <a:lnTo>
                  <a:pt x="8477859" y="2717840"/>
                </a:lnTo>
                <a:lnTo>
                  <a:pt x="8487982" y="2673406"/>
                </a:lnTo>
                <a:lnTo>
                  <a:pt x="8494190" y="2627607"/>
                </a:lnTo>
                <a:lnTo>
                  <a:pt x="8496300" y="2580627"/>
                </a:lnTo>
                <a:lnTo>
                  <a:pt x="8496300" y="516128"/>
                </a:lnTo>
                <a:lnTo>
                  <a:pt x="8494190" y="469158"/>
                </a:lnTo>
                <a:lnTo>
                  <a:pt x="8487982" y="423369"/>
                </a:lnTo>
                <a:lnTo>
                  <a:pt x="8477859" y="378942"/>
                </a:lnTo>
                <a:lnTo>
                  <a:pt x="8464002" y="336059"/>
                </a:lnTo>
                <a:lnTo>
                  <a:pt x="8446595" y="294902"/>
                </a:lnTo>
                <a:lnTo>
                  <a:pt x="8425819" y="255655"/>
                </a:lnTo>
                <a:lnTo>
                  <a:pt x="8401858" y="218500"/>
                </a:lnTo>
                <a:lnTo>
                  <a:pt x="8374892" y="183618"/>
                </a:lnTo>
                <a:lnTo>
                  <a:pt x="8345106" y="151193"/>
                </a:lnTo>
                <a:lnTo>
                  <a:pt x="8312681" y="121407"/>
                </a:lnTo>
                <a:lnTo>
                  <a:pt x="8277799" y="94441"/>
                </a:lnTo>
                <a:lnTo>
                  <a:pt x="8240644" y="70480"/>
                </a:lnTo>
                <a:lnTo>
                  <a:pt x="8201397" y="49704"/>
                </a:lnTo>
                <a:lnTo>
                  <a:pt x="8160240" y="32297"/>
                </a:lnTo>
                <a:lnTo>
                  <a:pt x="8117357" y="18440"/>
                </a:lnTo>
                <a:lnTo>
                  <a:pt x="8072930" y="8317"/>
                </a:lnTo>
                <a:lnTo>
                  <a:pt x="8027141" y="2109"/>
                </a:lnTo>
                <a:lnTo>
                  <a:pt x="798017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9307" y="230671"/>
            <a:ext cx="6152349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800" b="1" spc="-5" dirty="0">
                <a:latin typeface="Proxima Nova Rg" panose="02000506030000020004" pitchFamily="50" charset="0"/>
                <a:cs typeface="Calibri"/>
              </a:rPr>
              <a:t>PROGRAMA DE TRABAJO DE INTEGRIDAD</a:t>
            </a:r>
            <a:endParaRPr sz="28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7160" y="2691784"/>
            <a:ext cx="2244074" cy="857286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spcBef>
                <a:spcPts val="105"/>
              </a:spcBef>
            </a:pPr>
            <a:r>
              <a:rPr lang="es-ES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DEFINICIÓN DE ACCIONES</a:t>
            </a:r>
          </a:p>
          <a:p>
            <a:pPr marL="12700" marR="5080" indent="-635" algn="ctr">
              <a:spcBef>
                <a:spcPts val="105"/>
              </a:spcBef>
            </a:pPr>
            <a:endParaRPr lang="es-ES" b="1" dirty="0">
              <a:solidFill>
                <a:schemeClr val="lt1"/>
              </a:solidFill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9174B963-11B3-4E54-BC03-812EB2CA6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A94485D9-D57A-4548-99BF-396CE29D1C8A}"/>
              </a:ext>
            </a:extLst>
          </p:cNvPr>
          <p:cNvSpPr txBox="1"/>
          <p:nvPr/>
        </p:nvSpPr>
        <p:spPr>
          <a:xfrm>
            <a:off x="83471" y="1661010"/>
            <a:ext cx="3466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dirty="0"/>
              <a:t>Considerando los</a:t>
            </a:r>
          </a:p>
          <a:p>
            <a:r>
              <a:rPr lang="es-ES" dirty="0"/>
              <a:t>19 objetivos</a:t>
            </a:r>
            <a:endParaRPr lang="es-MX" dirty="0"/>
          </a:p>
        </p:txBody>
      </p:sp>
      <p:sp>
        <p:nvSpPr>
          <p:cNvPr id="42" name="Flecha derecha 7">
            <a:extLst>
              <a:ext uri="{FF2B5EF4-FFF2-40B4-BE49-F238E27FC236}">
                <a16:creationId xmlns="" xmlns:a16="http://schemas.microsoft.com/office/drawing/2014/main" id="{BF6CA576-1F78-44F0-83BD-35B7F0CD7FD1}"/>
              </a:ext>
            </a:extLst>
          </p:cNvPr>
          <p:cNvSpPr/>
          <p:nvPr/>
        </p:nvSpPr>
        <p:spPr>
          <a:xfrm>
            <a:off x="2950664" y="2907835"/>
            <a:ext cx="748391" cy="4145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DD1D4066-F7EB-418E-98BD-C91AEB0B6637}"/>
              </a:ext>
            </a:extLst>
          </p:cNvPr>
          <p:cNvSpPr txBox="1"/>
          <p:nvPr/>
        </p:nvSpPr>
        <p:spPr>
          <a:xfrm>
            <a:off x="3224578" y="1635297"/>
            <a:ext cx="3097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sz="1800" dirty="0"/>
              <a:t>Anual y/o con adecuaciones en el año</a:t>
            </a:r>
            <a:endParaRPr lang="es-MX" sz="1800" dirty="0"/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46154"/>
              </p:ext>
            </p:extLst>
          </p:nvPr>
        </p:nvGraphicFramePr>
        <p:xfrm>
          <a:off x="600820" y="4684903"/>
          <a:ext cx="5072658" cy="1382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726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0048">
                <a:tc>
                  <a:txBody>
                    <a:bodyPr/>
                    <a:lstStyle/>
                    <a:p>
                      <a:pPr marR="172085" algn="ctr">
                        <a:lnSpc>
                          <a:spcPts val="1580"/>
                        </a:lnSpc>
                      </a:pPr>
                      <a:endParaRPr lang="es-ES" sz="1600" b="1" dirty="0">
                        <a:solidFill>
                          <a:srgbClr val="FFFFFF"/>
                        </a:solidFill>
                        <a:latin typeface="Proxima Nova Rg" panose="02000506030000020004" pitchFamily="50" charset="0"/>
                        <a:cs typeface="Calibri"/>
                      </a:endParaRPr>
                    </a:p>
                    <a:p>
                      <a:pPr marR="172085" algn="ctr">
                        <a:lnSpc>
                          <a:spcPts val="1580"/>
                        </a:lnSpc>
                      </a:pPr>
                      <a:r>
                        <a:rPr lang="es-ES" sz="1600" b="1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C</a:t>
                      </a:r>
                      <a:r>
                        <a:rPr lang="es-MX" sz="1600" b="1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ONSIDERACIONES</a:t>
                      </a:r>
                      <a:endParaRPr lang="es-MX" sz="1600" dirty="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5318">
                <a:tc>
                  <a:txBody>
                    <a:bodyPr/>
                    <a:lstStyle/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800" spc="-10" dirty="0">
                          <a:latin typeface="Proxima Nova Rg" panose="02000506030000020004" pitchFamily="50" charset="0"/>
                          <a:cs typeface="Calibri"/>
                        </a:rPr>
                        <a:t>Anual (Año fiscal)</a:t>
                      </a:r>
                      <a:endParaRPr lang="es-MX" sz="1800" spc="-10" dirty="0">
                        <a:latin typeface="Proxima Nova Rg" panose="02000506030000020004" pitchFamily="50" charset="0"/>
                        <a:cs typeface="Calibri"/>
                      </a:endParaRP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sz="1800" spc="-5" dirty="0">
                          <a:latin typeface="Proxima Nova Rg" panose="02000506030000020004" pitchFamily="50" charset="0"/>
                          <a:cs typeface="Calibri"/>
                        </a:rPr>
                        <a:t>Seguimiento trimestral en sesiones o antes.</a:t>
                      </a:r>
                    </a:p>
                    <a:p>
                      <a:pPr marL="45085">
                        <a:lnSpc>
                          <a:spcPts val="1580"/>
                        </a:lnSpc>
                      </a:pPr>
                      <a:r>
                        <a:rPr lang="es-MX" sz="1800" dirty="0">
                          <a:latin typeface="Proxima Nova Rg" panose="02000506030000020004" pitchFamily="50" charset="0"/>
                          <a:cs typeface="Calibri"/>
                        </a:rPr>
                        <a:t>    (CE/ COCODI)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lecha: hacia abajo 3">
            <a:extLst>
              <a:ext uri="{FF2B5EF4-FFF2-40B4-BE49-F238E27FC236}">
                <a16:creationId xmlns="" xmlns:a16="http://schemas.microsoft.com/office/drawing/2014/main" id="{738CC0E1-FC52-48A3-B76D-1BB378EE1997}"/>
              </a:ext>
            </a:extLst>
          </p:cNvPr>
          <p:cNvSpPr/>
          <p:nvPr/>
        </p:nvSpPr>
        <p:spPr>
          <a:xfrm>
            <a:off x="10238723" y="3534474"/>
            <a:ext cx="371397" cy="44298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ACE60BB-7246-49F9-9FCA-AA069E8CDECB}"/>
              </a:ext>
            </a:extLst>
          </p:cNvPr>
          <p:cNvSpPr/>
          <p:nvPr/>
        </p:nvSpPr>
        <p:spPr>
          <a:xfrm>
            <a:off x="1670407" y="4283954"/>
            <a:ext cx="7679624" cy="1075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Flecha: hacia abajo 24">
            <a:extLst>
              <a:ext uri="{FF2B5EF4-FFF2-40B4-BE49-F238E27FC236}">
                <a16:creationId xmlns="" xmlns:a16="http://schemas.microsoft.com/office/drawing/2014/main" id="{2DCB5D91-808A-40F0-BFAA-562667B7D1EE}"/>
              </a:ext>
            </a:extLst>
          </p:cNvPr>
          <p:cNvSpPr/>
          <p:nvPr/>
        </p:nvSpPr>
        <p:spPr>
          <a:xfrm rot="10800000">
            <a:off x="1581880" y="3560618"/>
            <a:ext cx="323120" cy="71692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Flecha derecha 7">
            <a:extLst>
              <a:ext uri="{FF2B5EF4-FFF2-40B4-BE49-F238E27FC236}">
                <a16:creationId xmlns="" xmlns:a16="http://schemas.microsoft.com/office/drawing/2014/main" id="{35EA2501-82EC-4A69-9944-B58FFC975253}"/>
              </a:ext>
            </a:extLst>
          </p:cNvPr>
          <p:cNvSpPr/>
          <p:nvPr/>
        </p:nvSpPr>
        <p:spPr>
          <a:xfrm>
            <a:off x="5804809" y="2895525"/>
            <a:ext cx="748391" cy="4145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Proxima Nova Rg" panose="02000506030000020004" pitchFamily="50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5D8120AF-9ED8-495B-B041-A91D22E4C5DB}"/>
              </a:ext>
            </a:extLst>
          </p:cNvPr>
          <p:cNvSpPr txBox="1"/>
          <p:nvPr/>
        </p:nvSpPr>
        <p:spPr>
          <a:xfrm>
            <a:off x="6545349" y="1802670"/>
            <a:ext cx="2411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sz="1800" dirty="0"/>
              <a:t>31 de enero</a:t>
            </a:r>
            <a:endParaRPr lang="es-MX" sz="1800" dirty="0"/>
          </a:p>
        </p:txBody>
      </p:sp>
      <p:sp>
        <p:nvSpPr>
          <p:cNvPr id="30" name="object 28">
            <a:extLst>
              <a:ext uri="{FF2B5EF4-FFF2-40B4-BE49-F238E27FC236}">
                <a16:creationId xmlns="" xmlns:a16="http://schemas.microsoft.com/office/drawing/2014/main" id="{5E218A98-A150-42D8-9E59-609607C300C1}"/>
              </a:ext>
            </a:extLst>
          </p:cNvPr>
          <p:cNvSpPr txBox="1"/>
          <p:nvPr/>
        </p:nvSpPr>
        <p:spPr>
          <a:xfrm>
            <a:off x="9394572" y="2722929"/>
            <a:ext cx="2240732" cy="857286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800" dirty="0">
                <a:latin typeface="Proxima Nova Rg" panose="02000506030000020004" pitchFamily="50" charset="0"/>
              </a:rPr>
              <a:t>PRESENTACIÓN  </a:t>
            </a:r>
          </a:p>
          <a:p>
            <a:r>
              <a:rPr lang="es-ES" sz="1800" dirty="0">
                <a:latin typeface="Proxima Nova Rg" panose="02000506030000020004" pitchFamily="50" charset="0"/>
              </a:rPr>
              <a:t>DE PTI/ CON INFORME ANUAL</a:t>
            </a:r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38" name="Flecha derecha 7">
            <a:extLst>
              <a:ext uri="{FF2B5EF4-FFF2-40B4-BE49-F238E27FC236}">
                <a16:creationId xmlns="" xmlns:a16="http://schemas.microsoft.com/office/drawing/2014/main" id="{ACBC437D-180C-4658-9707-8542B45C1955}"/>
              </a:ext>
            </a:extLst>
          </p:cNvPr>
          <p:cNvSpPr/>
          <p:nvPr/>
        </p:nvSpPr>
        <p:spPr>
          <a:xfrm>
            <a:off x="8616646" y="2907835"/>
            <a:ext cx="748391" cy="4145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C7838479-2990-4A5C-8EB2-00D6DA9A018D}"/>
              </a:ext>
            </a:extLst>
          </p:cNvPr>
          <p:cNvSpPr txBox="1"/>
          <p:nvPr/>
        </p:nvSpPr>
        <p:spPr>
          <a:xfrm>
            <a:off x="9050877" y="1555314"/>
            <a:ext cx="25523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sz="1800" dirty="0"/>
              <a:t>Durante 1ª sesión de año fiscal que inicia</a:t>
            </a:r>
          </a:p>
          <a:p>
            <a:r>
              <a:rPr lang="es-ES" sz="1800" dirty="0"/>
              <a:t>(CE/COCODI)</a:t>
            </a:r>
            <a:endParaRPr lang="es-MX" sz="1800" dirty="0"/>
          </a:p>
        </p:txBody>
      </p:sp>
      <p:sp>
        <p:nvSpPr>
          <p:cNvPr id="44" name="object 28">
            <a:extLst>
              <a:ext uri="{FF2B5EF4-FFF2-40B4-BE49-F238E27FC236}">
                <a16:creationId xmlns="" xmlns:a16="http://schemas.microsoft.com/office/drawing/2014/main" id="{3DB5309C-7571-4EC7-8D9E-11CA8EADE087}"/>
              </a:ext>
            </a:extLst>
          </p:cNvPr>
          <p:cNvSpPr txBox="1"/>
          <p:nvPr/>
        </p:nvSpPr>
        <p:spPr>
          <a:xfrm>
            <a:off x="9350448" y="3975527"/>
            <a:ext cx="2240732" cy="844462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800" dirty="0">
                <a:latin typeface="Proxima Nova Rg" panose="02000506030000020004" pitchFamily="50" charset="0"/>
              </a:rPr>
              <a:t>INFORME TRIMESTRAL / ANUAL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746330" y="2694061"/>
            <a:ext cx="2309842" cy="870110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4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800" dirty="0">
                <a:latin typeface="Proxima Nova Rg" panose="02000506030000020004" pitchFamily="50" charset="0"/>
              </a:rPr>
              <a:t>INTEGRACIÓN DEL </a:t>
            </a:r>
          </a:p>
          <a:p>
            <a:r>
              <a:rPr lang="es-ES" sz="1800" dirty="0">
                <a:latin typeface="Proxima Nova Rg" panose="02000506030000020004" pitchFamily="50" charset="0"/>
              </a:rPr>
              <a:t>PTI   F-017</a:t>
            </a:r>
          </a:p>
          <a:p>
            <a:endParaRPr lang="es-ES" sz="1800" dirty="0">
              <a:latin typeface="Proxima Nova Rg" panose="02000506030000020004" pitchFamily="50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45349" y="2708790"/>
            <a:ext cx="2240732" cy="870110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800" dirty="0">
                <a:latin typeface="Proxima Nova Rg" panose="02000506030000020004" pitchFamily="50" charset="0"/>
              </a:rPr>
              <a:t>ENVIAR PTI</a:t>
            </a:r>
          </a:p>
          <a:p>
            <a:r>
              <a:rPr lang="es-ES" sz="1800" dirty="0">
                <a:latin typeface="Proxima Nova Rg" panose="02000506030000020004" pitchFamily="50" charset="0"/>
              </a:rPr>
              <a:t>A LA UEE</a:t>
            </a:r>
          </a:p>
          <a:p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="" xmlns:a16="http://schemas.microsoft.com/office/drawing/2014/main" id="{B592B16F-DECE-4433-839C-3EF700A7E575}"/>
              </a:ext>
            </a:extLst>
          </p:cNvPr>
          <p:cNvSpPr txBox="1"/>
          <p:nvPr/>
        </p:nvSpPr>
        <p:spPr>
          <a:xfrm>
            <a:off x="9220200" y="5248478"/>
            <a:ext cx="2603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sz="1800" dirty="0"/>
              <a:t>15 días hábiles después del cierre de trimestre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F926CF9F-E4E7-4291-AE3F-7CB2C8F9BD26}"/>
              </a:ext>
            </a:extLst>
          </p:cNvPr>
          <p:cNvSpPr txBox="1"/>
          <p:nvPr/>
        </p:nvSpPr>
        <p:spPr>
          <a:xfrm>
            <a:off x="8874958" y="4901435"/>
            <a:ext cx="3098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rPr>
              <a:t>(F-DAD-073)</a:t>
            </a:r>
            <a:endParaRPr lang="es-MX" b="1" dirty="0">
              <a:solidFill>
                <a:schemeClr val="accent4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26" name="object 28">
            <a:extLst>
              <a:ext uri="{FF2B5EF4-FFF2-40B4-BE49-F238E27FC236}">
                <a16:creationId xmlns="" xmlns:a16="http://schemas.microsoft.com/office/drawing/2014/main" id="{9AA0CC9C-89A0-4732-802D-F623993C8E31}"/>
              </a:ext>
            </a:extLst>
          </p:cNvPr>
          <p:cNvSpPr txBox="1"/>
          <p:nvPr/>
        </p:nvSpPr>
        <p:spPr>
          <a:xfrm>
            <a:off x="6598468" y="3957433"/>
            <a:ext cx="2240732" cy="870110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1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>
            <a:defPPr>
              <a:defRPr lang="es-MX"/>
            </a:defPPr>
            <a:lvl1pPr marL="12700" marR="5080" indent="-635" algn="ctr">
              <a:spcBef>
                <a:spcPts val="105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800" dirty="0">
                <a:latin typeface="Proxima Nova Rg" panose="02000506030000020004" pitchFamily="50" charset="0"/>
              </a:rPr>
              <a:t>INFORME </a:t>
            </a:r>
          </a:p>
          <a:p>
            <a:r>
              <a:rPr lang="es-ES" sz="1800" dirty="0">
                <a:latin typeface="Proxima Nova Rg" panose="02000506030000020004" pitchFamily="50" charset="0"/>
              </a:rPr>
              <a:t>ANUAL</a:t>
            </a:r>
          </a:p>
          <a:p>
            <a:endParaRPr lang="es-ES" sz="1800" dirty="0">
              <a:latin typeface="Proxima Nova Rg" panose="02000506030000020004" pitchFamily="50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A226DF23-5B16-4003-A1E3-BCDC2FCCD4D3}"/>
              </a:ext>
            </a:extLst>
          </p:cNvPr>
          <p:cNvSpPr txBox="1"/>
          <p:nvPr/>
        </p:nvSpPr>
        <p:spPr>
          <a:xfrm>
            <a:off x="6622531" y="4875095"/>
            <a:ext cx="1911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rPr>
              <a:t>(F-DAD-074)</a:t>
            </a:r>
          </a:p>
          <a:p>
            <a:pPr algn="ctr"/>
            <a:r>
              <a:rPr lang="es-ES_tradnl" b="1" dirty="0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rPr>
              <a:t>Al cierre del año</a:t>
            </a:r>
            <a:endParaRPr lang="es-MX" b="1" dirty="0">
              <a:solidFill>
                <a:schemeClr val="accent4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34" name="Flecha: hacia abajo 33">
            <a:extLst>
              <a:ext uri="{FF2B5EF4-FFF2-40B4-BE49-F238E27FC236}">
                <a16:creationId xmlns="" xmlns:a16="http://schemas.microsoft.com/office/drawing/2014/main" id="{4DBD9167-E8A8-48C2-8B34-FB16CD8A7FB1}"/>
              </a:ext>
            </a:extLst>
          </p:cNvPr>
          <p:cNvSpPr/>
          <p:nvPr/>
        </p:nvSpPr>
        <p:spPr>
          <a:xfrm rot="5400000">
            <a:off x="8889860" y="4062794"/>
            <a:ext cx="371397" cy="5789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25397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18089066-73CE-4A24-81D9-D27117C404B1}"/>
              </a:ext>
            </a:extLst>
          </p:cNvPr>
          <p:cNvCxnSpPr/>
          <p:nvPr/>
        </p:nvCxnSpPr>
        <p:spPr>
          <a:xfrm>
            <a:off x="6386845" y="3581400"/>
            <a:ext cx="1690355" cy="0"/>
          </a:xfrm>
          <a:prstGeom prst="line">
            <a:avLst/>
          </a:prstGeom>
          <a:ln w="28575">
            <a:solidFill>
              <a:srgbClr val="22D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="" xmlns:a16="http://schemas.microsoft.com/office/drawing/2014/main" id="{3B52ABC0-E7C7-4B1A-9BA7-65186B075035}"/>
              </a:ext>
            </a:extLst>
          </p:cNvPr>
          <p:cNvCxnSpPr>
            <a:cxnSpLocks/>
          </p:cNvCxnSpPr>
          <p:nvPr/>
        </p:nvCxnSpPr>
        <p:spPr>
          <a:xfrm>
            <a:off x="6385808" y="4800600"/>
            <a:ext cx="146279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="" xmlns:a16="http://schemas.microsoft.com/office/drawing/2014/main" id="{B8E3D107-AD30-4211-92B7-94104692CB19}"/>
              </a:ext>
            </a:extLst>
          </p:cNvPr>
          <p:cNvCxnSpPr/>
          <p:nvPr/>
        </p:nvCxnSpPr>
        <p:spPr>
          <a:xfrm>
            <a:off x="6380486" y="2514600"/>
            <a:ext cx="169035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="" xmlns:a16="http://schemas.microsoft.com/office/drawing/2014/main" id="{1432DF92-2075-4021-A8FC-4AB009D4CAEB}"/>
              </a:ext>
            </a:extLst>
          </p:cNvPr>
          <p:cNvCxnSpPr/>
          <p:nvPr/>
        </p:nvCxnSpPr>
        <p:spPr>
          <a:xfrm>
            <a:off x="6363315" y="1676400"/>
            <a:ext cx="169035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62090" y="1022907"/>
            <a:ext cx="364553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" dirty="0">
                <a:latin typeface="Proxima Nova Rg" panose="02000506030000020004" pitchFamily="50" charset="0"/>
              </a:rPr>
              <a:t>OPERACIÓN</a:t>
            </a:r>
            <a:r>
              <a:rPr spc="-30" dirty="0">
                <a:latin typeface="Proxima Nova Rg" panose="02000506030000020004" pitchFamily="50" charset="0"/>
              </a:rPr>
              <a:t> </a:t>
            </a:r>
            <a:r>
              <a:rPr spc="-5" dirty="0">
                <a:latin typeface="Proxima Nova Rg" panose="02000506030000020004" pitchFamily="50" charset="0"/>
              </a:rPr>
              <a:t>DEL</a:t>
            </a:r>
            <a:r>
              <a:rPr dirty="0">
                <a:latin typeface="Proxima Nova Rg" panose="02000506030000020004" pitchFamily="50" charset="0"/>
              </a:rPr>
              <a:t> </a:t>
            </a:r>
            <a:r>
              <a:rPr spc="-5" dirty="0">
                <a:latin typeface="Proxima Nova Rg" panose="02000506030000020004" pitchFamily="50" charset="0"/>
              </a:rPr>
              <a:t>COMITÉ</a:t>
            </a:r>
            <a:r>
              <a:rPr spc="-25" dirty="0">
                <a:latin typeface="Proxima Nova Rg" panose="02000506030000020004" pitchFamily="50" charset="0"/>
              </a:rPr>
              <a:t> </a:t>
            </a:r>
            <a:r>
              <a:rPr spc="-5" dirty="0">
                <a:latin typeface="Proxima Nova Rg" panose="02000506030000020004" pitchFamily="50" charset="0"/>
              </a:rPr>
              <a:t>DE</a:t>
            </a:r>
            <a:r>
              <a:rPr spc="-15" dirty="0">
                <a:latin typeface="Proxima Nova Rg" panose="02000506030000020004" pitchFamily="50" charset="0"/>
              </a:rPr>
              <a:t> </a:t>
            </a:r>
            <a:r>
              <a:rPr spc="-5" dirty="0">
                <a:latin typeface="Proxima Nova Rg" panose="02000506030000020004" pitchFamily="50" charset="0"/>
              </a:rPr>
              <a:t>ÉTICA</a:t>
            </a:r>
          </a:p>
        </p:txBody>
      </p:sp>
      <p:pic>
        <p:nvPicPr>
          <p:cNvPr id="41" name="Imagen 40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46176A84-C93A-464F-9E75-4029F631843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228600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DDA013AC-7DE3-42B7-A387-C43C166F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152400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: esquinas redondeadas 46">
            <a:extLst>
              <a:ext uri="{FF2B5EF4-FFF2-40B4-BE49-F238E27FC236}">
                <a16:creationId xmlns="" xmlns:a16="http://schemas.microsoft.com/office/drawing/2014/main" id="{11CD4D69-434F-476E-ACA1-C341D3D461FA}"/>
              </a:ext>
            </a:extLst>
          </p:cNvPr>
          <p:cNvSpPr/>
          <p:nvPr/>
        </p:nvSpPr>
        <p:spPr>
          <a:xfrm>
            <a:off x="304800" y="1295401"/>
            <a:ext cx="471756" cy="54168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Proxima Nova Rg" panose="02000506030000020004" pitchFamily="50" charset="0"/>
              </a:rPr>
              <a:t>OB</a:t>
            </a:r>
          </a:p>
          <a:p>
            <a:pPr algn="ctr"/>
            <a:r>
              <a:rPr lang="es-ES" b="1" dirty="0">
                <a:latin typeface="Proxima Nova Rg" panose="02000506030000020004" pitchFamily="50" charset="0"/>
              </a:rPr>
              <a:t>J</a:t>
            </a:r>
          </a:p>
          <a:p>
            <a:pPr algn="ctr"/>
            <a:r>
              <a:rPr lang="es-ES" b="1" dirty="0">
                <a:latin typeface="Proxima Nova Rg" panose="02000506030000020004" pitchFamily="50" charset="0"/>
              </a:rPr>
              <a:t>E</a:t>
            </a:r>
          </a:p>
          <a:p>
            <a:pPr algn="ctr"/>
            <a:r>
              <a:rPr lang="es-ES" b="1" dirty="0">
                <a:latin typeface="Proxima Nova Rg" panose="02000506030000020004" pitchFamily="50" charset="0"/>
              </a:rPr>
              <a:t>T</a:t>
            </a:r>
          </a:p>
          <a:p>
            <a:pPr algn="ctr"/>
            <a:r>
              <a:rPr lang="es-ES" b="1" dirty="0">
                <a:latin typeface="Proxima Nova Rg" panose="02000506030000020004" pitchFamily="50" charset="0"/>
              </a:rPr>
              <a:t>I</a:t>
            </a:r>
          </a:p>
          <a:p>
            <a:pPr algn="ctr"/>
            <a:r>
              <a:rPr lang="es-ES" b="1" dirty="0">
                <a:latin typeface="Proxima Nova Rg" panose="02000506030000020004" pitchFamily="50" charset="0"/>
              </a:rPr>
              <a:t>VOS </a:t>
            </a:r>
            <a:endParaRPr lang="es-MX" b="1" dirty="0">
              <a:latin typeface="Proxima Nova Rg" panose="02000506030000020004" pitchFamily="50" charset="0"/>
            </a:endParaRPr>
          </a:p>
        </p:txBody>
      </p:sp>
      <p:sp>
        <p:nvSpPr>
          <p:cNvPr id="48" name="object 23">
            <a:extLst>
              <a:ext uri="{FF2B5EF4-FFF2-40B4-BE49-F238E27FC236}">
                <a16:creationId xmlns="" xmlns:a16="http://schemas.microsoft.com/office/drawing/2014/main" id="{121610D3-1E48-4003-8327-C851A0253B95}"/>
              </a:ext>
            </a:extLst>
          </p:cNvPr>
          <p:cNvSpPr txBox="1"/>
          <p:nvPr/>
        </p:nvSpPr>
        <p:spPr>
          <a:xfrm>
            <a:off x="102389" y="145790"/>
            <a:ext cx="6716949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INTEGRACIÓN DEL </a:t>
            </a: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PROGRAMA DE TRABAJO DE INTEGRIDAD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16BE8FBC-FEE9-438A-BF24-D91CA5F8E046}"/>
              </a:ext>
            </a:extLst>
          </p:cNvPr>
          <p:cNvSpPr txBox="1"/>
          <p:nvPr/>
        </p:nvSpPr>
        <p:spPr>
          <a:xfrm>
            <a:off x="7192588" y="914400"/>
            <a:ext cx="4796751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Difusión del proceso de elección.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Cumplimiento de criterios de elegibilidad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00" dirty="0">
                <a:latin typeface="Proxima Nova Rg" panose="02000506030000020004" pitchFamily="50" charset="0"/>
              </a:rPr>
              <a:t>Compromisos en nombramiento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00" dirty="0">
                <a:latin typeface="Proxima Nova Rg" panose="02000506030000020004" pitchFamily="50" charset="0"/>
              </a:rPr>
              <a:t>Acuerdo de Confidencialidad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="" xmlns:a16="http://schemas.microsoft.com/office/drawing/2014/main" id="{7E63C3A1-B19C-4010-9D63-29F7BF95E0B0}"/>
              </a:ext>
            </a:extLst>
          </p:cNvPr>
          <p:cNvSpPr txBox="1"/>
          <p:nvPr/>
        </p:nvSpPr>
        <p:spPr>
          <a:xfrm>
            <a:off x="7191230" y="1994848"/>
            <a:ext cx="4798110" cy="1061829"/>
          </a:xfrm>
          <a:prstGeom prst="rect">
            <a:avLst/>
          </a:prstGeom>
          <a:solidFill>
            <a:srgbClr val="70ECA8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Cumplimiento de altas, suplencias y/o remociones.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Proxima Nova Rg" panose="02000506030000020004" pitchFamily="50" charset="0"/>
              </a:rPr>
              <a:t>Calendario de sesiones.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Proxima Nova Rg" panose="02000506030000020004" pitchFamily="50" charset="0"/>
              </a:rPr>
              <a:t>Emisión el Código de Conducta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Proxima Nova Rg" panose="02000506030000020004" pitchFamily="50" charset="0"/>
              </a:rPr>
              <a:t>Revisión anual al Código de Conducta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="" xmlns:a16="http://schemas.microsoft.com/office/drawing/2014/main" id="{D6457F86-832C-4A1E-B167-C4CDD1FE82BB}"/>
              </a:ext>
            </a:extLst>
          </p:cNvPr>
          <p:cNvSpPr txBox="1"/>
          <p:nvPr/>
        </p:nvSpPr>
        <p:spPr>
          <a:xfrm>
            <a:off x="7165290" y="3126472"/>
            <a:ext cx="4798110" cy="1477328"/>
          </a:xfrm>
          <a:prstGeom prst="rect">
            <a:avLst/>
          </a:prstGeom>
          <a:solidFill>
            <a:srgbClr val="ABFFD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Difusión y capacitación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Procedimiento para captar incumplimientos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Acciones para promover los valores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Mecanismo para informar de Conflicto de Interés.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Mecanismo de recepción y atención de denuncias éticas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1C266B5E-2DC2-4E95-BD31-FCB95FAB7EDB}"/>
              </a:ext>
            </a:extLst>
          </p:cNvPr>
          <p:cNvSpPr txBox="1"/>
          <p:nvPr/>
        </p:nvSpPr>
        <p:spPr>
          <a:xfrm>
            <a:off x="7165290" y="4654832"/>
            <a:ext cx="4798110" cy="7848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Proxima Nova Rg" panose="02000506030000020004" pitchFamily="50" charset="0"/>
              </a:rPr>
              <a:t>Areas susceptibles de riesgos de corrupción.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500" dirty="0">
                <a:latin typeface="Proxima Nova Rg" panose="02000506030000020004" pitchFamily="50" charset="0"/>
              </a:rPr>
              <a:t>Vigilar la conducta ética del 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500" dirty="0">
                <a:latin typeface="Proxima Nova Rg" panose="02000506030000020004" pitchFamily="50" charset="0"/>
              </a:rPr>
              <a:t>Mecanismos de motivar y reconocer</a:t>
            </a:r>
            <a:endParaRPr lang="es-ES" sz="1500" dirty="0">
              <a:latin typeface="Proxima Nova Rg" panose="02000506030000020004" pitchFamily="50" charset="0"/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="" xmlns:a16="http://schemas.microsoft.com/office/drawing/2014/main" id="{FC63E0CA-FD19-4CEA-8B9B-7783DD2034FA}"/>
              </a:ext>
            </a:extLst>
          </p:cNvPr>
          <p:cNvCxnSpPr>
            <a:cxnSpLocks/>
          </p:cNvCxnSpPr>
          <p:nvPr/>
        </p:nvCxnSpPr>
        <p:spPr>
          <a:xfrm>
            <a:off x="6396749" y="5721555"/>
            <a:ext cx="845178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="" xmlns:a16="http://schemas.microsoft.com/office/drawing/2014/main" id="{678FE7A0-74F1-4C46-A97D-BCA9BCF951FA}"/>
              </a:ext>
            </a:extLst>
          </p:cNvPr>
          <p:cNvCxnSpPr/>
          <p:nvPr/>
        </p:nvCxnSpPr>
        <p:spPr>
          <a:xfrm>
            <a:off x="6386845" y="6559832"/>
            <a:ext cx="169035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E70761AF-60CB-495B-AB1D-928BF754FC6B}"/>
              </a:ext>
            </a:extLst>
          </p:cNvPr>
          <p:cNvSpPr txBox="1"/>
          <p:nvPr/>
        </p:nvSpPr>
        <p:spPr>
          <a:xfrm>
            <a:off x="7115030" y="5493032"/>
            <a:ext cx="484837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Proxima Nova Rg" panose="02000506030000020004" pitchFamily="50" charset="0"/>
              </a:rPr>
              <a:t>Atender consultas y asesorar.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Proxima Nova Rg" panose="02000506030000020004" pitchFamily="50" charset="0"/>
              </a:rPr>
              <a:t>Seguimiento a Denuncias Éticas</a:t>
            </a:r>
          </a:p>
          <a:p>
            <a:endParaRPr lang="es-ES" sz="1600" dirty="0">
              <a:latin typeface="Proxima Nova Rg" panose="02000506030000020004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F355C8EC-34B0-406C-A8D0-70967B99AE1B}"/>
              </a:ext>
            </a:extLst>
          </p:cNvPr>
          <p:cNvSpPr txBox="1"/>
          <p:nvPr/>
        </p:nvSpPr>
        <p:spPr>
          <a:xfrm>
            <a:off x="7143167" y="6407432"/>
            <a:ext cx="4848371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Proxima Nova Rg" panose="02000506030000020004" pitchFamily="50" charset="0"/>
              </a:rPr>
              <a:t>Integrar un informe anual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788995" y="1141226"/>
            <a:ext cx="5593723" cy="5564374"/>
            <a:chOff x="3039618" y="2349246"/>
            <a:chExt cx="5854065" cy="3997768"/>
          </a:xfrm>
        </p:grpSpPr>
        <p:sp>
          <p:nvSpPr>
            <p:cNvPr id="18" name="object 18"/>
            <p:cNvSpPr/>
            <p:nvPr/>
          </p:nvSpPr>
          <p:spPr>
            <a:xfrm>
              <a:off x="3039618" y="2460014"/>
              <a:ext cx="5854065" cy="378460"/>
            </a:xfrm>
            <a:custGeom>
              <a:avLst/>
              <a:gdLst/>
              <a:ahLst/>
              <a:cxnLst/>
              <a:rect l="l" t="t" r="r" b="b"/>
              <a:pathLst>
                <a:path w="5854065" h="378460">
                  <a:moveTo>
                    <a:pt x="0" y="377951"/>
                  </a:moveTo>
                  <a:lnTo>
                    <a:pt x="5853683" y="377951"/>
                  </a:lnTo>
                  <a:lnTo>
                    <a:pt x="5853683" y="0"/>
                  </a:lnTo>
                  <a:lnTo>
                    <a:pt x="0" y="0"/>
                  </a:lnTo>
                  <a:lnTo>
                    <a:pt x="0" y="377951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332226" y="2349246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4024122" y="0"/>
                  </a:moveTo>
                  <a:lnTo>
                    <a:pt x="73913" y="0"/>
                  </a:lnTo>
                  <a:lnTo>
                    <a:pt x="45166" y="5816"/>
                  </a:lnTo>
                  <a:lnTo>
                    <a:pt x="21669" y="21669"/>
                  </a:lnTo>
                  <a:lnTo>
                    <a:pt x="5816" y="45166"/>
                  </a:lnTo>
                  <a:lnTo>
                    <a:pt x="0" y="73913"/>
                  </a:lnTo>
                  <a:lnTo>
                    <a:pt x="0" y="369569"/>
                  </a:lnTo>
                  <a:lnTo>
                    <a:pt x="5816" y="398317"/>
                  </a:lnTo>
                  <a:lnTo>
                    <a:pt x="21669" y="421814"/>
                  </a:lnTo>
                  <a:lnTo>
                    <a:pt x="45166" y="437667"/>
                  </a:lnTo>
                  <a:lnTo>
                    <a:pt x="73913" y="443483"/>
                  </a:lnTo>
                  <a:lnTo>
                    <a:pt x="4024122" y="443483"/>
                  </a:lnTo>
                  <a:lnTo>
                    <a:pt x="4052869" y="437667"/>
                  </a:lnTo>
                  <a:lnTo>
                    <a:pt x="4076366" y="421814"/>
                  </a:lnTo>
                  <a:lnTo>
                    <a:pt x="4092219" y="398317"/>
                  </a:lnTo>
                  <a:lnTo>
                    <a:pt x="4098035" y="369569"/>
                  </a:lnTo>
                  <a:lnTo>
                    <a:pt x="4098035" y="73913"/>
                  </a:lnTo>
                  <a:lnTo>
                    <a:pt x="4092219" y="45166"/>
                  </a:lnTo>
                  <a:lnTo>
                    <a:pt x="4076366" y="21669"/>
                  </a:lnTo>
                  <a:lnTo>
                    <a:pt x="4052869" y="5816"/>
                  </a:lnTo>
                  <a:lnTo>
                    <a:pt x="4024122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DEL COMITÉ (4)</a:t>
              </a:r>
              <a:endParaRPr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332226" y="2349246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0" y="73913"/>
                  </a:moveTo>
                  <a:lnTo>
                    <a:pt x="5816" y="45166"/>
                  </a:lnTo>
                  <a:lnTo>
                    <a:pt x="21669" y="21669"/>
                  </a:lnTo>
                  <a:lnTo>
                    <a:pt x="45166" y="5816"/>
                  </a:lnTo>
                  <a:lnTo>
                    <a:pt x="73913" y="0"/>
                  </a:lnTo>
                  <a:lnTo>
                    <a:pt x="4024122" y="0"/>
                  </a:lnTo>
                  <a:lnTo>
                    <a:pt x="4052869" y="5816"/>
                  </a:lnTo>
                  <a:lnTo>
                    <a:pt x="4076366" y="21669"/>
                  </a:lnTo>
                  <a:lnTo>
                    <a:pt x="4092219" y="45166"/>
                  </a:lnTo>
                  <a:lnTo>
                    <a:pt x="4098035" y="73913"/>
                  </a:lnTo>
                  <a:lnTo>
                    <a:pt x="4098035" y="369569"/>
                  </a:lnTo>
                  <a:lnTo>
                    <a:pt x="4092219" y="398317"/>
                  </a:lnTo>
                  <a:lnTo>
                    <a:pt x="4076366" y="421814"/>
                  </a:lnTo>
                  <a:lnTo>
                    <a:pt x="4052869" y="437667"/>
                  </a:lnTo>
                  <a:lnTo>
                    <a:pt x="4024122" y="443483"/>
                  </a:lnTo>
                  <a:lnTo>
                    <a:pt x="73913" y="443483"/>
                  </a:lnTo>
                  <a:lnTo>
                    <a:pt x="45166" y="437667"/>
                  </a:lnTo>
                  <a:lnTo>
                    <a:pt x="21669" y="421814"/>
                  </a:lnTo>
                  <a:lnTo>
                    <a:pt x="5816" y="398317"/>
                  </a:lnTo>
                  <a:lnTo>
                    <a:pt x="0" y="369569"/>
                  </a:lnTo>
                  <a:lnTo>
                    <a:pt x="0" y="7391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039618" y="3171718"/>
              <a:ext cx="5854065" cy="378460"/>
            </a:xfrm>
            <a:custGeom>
              <a:avLst/>
              <a:gdLst/>
              <a:ahLst/>
              <a:cxnLst/>
              <a:rect l="l" t="t" r="r" b="b"/>
              <a:pathLst>
                <a:path w="5854065" h="378460">
                  <a:moveTo>
                    <a:pt x="0" y="377952"/>
                  </a:moveTo>
                  <a:lnTo>
                    <a:pt x="5853683" y="377952"/>
                  </a:lnTo>
                  <a:lnTo>
                    <a:pt x="5853683" y="0"/>
                  </a:lnTo>
                  <a:lnTo>
                    <a:pt x="0" y="0"/>
                  </a:lnTo>
                  <a:lnTo>
                    <a:pt x="0" y="377952"/>
                  </a:lnTo>
                  <a:close/>
                </a:path>
              </a:pathLst>
            </a:custGeom>
            <a:ln w="25908">
              <a:solidFill>
                <a:srgbClr val="5FB65B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332226" y="3030474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4024122" y="0"/>
                  </a:moveTo>
                  <a:lnTo>
                    <a:pt x="73913" y="0"/>
                  </a:lnTo>
                  <a:lnTo>
                    <a:pt x="45166" y="5816"/>
                  </a:lnTo>
                  <a:lnTo>
                    <a:pt x="21669" y="21669"/>
                  </a:lnTo>
                  <a:lnTo>
                    <a:pt x="5816" y="45166"/>
                  </a:lnTo>
                  <a:lnTo>
                    <a:pt x="0" y="73913"/>
                  </a:lnTo>
                  <a:lnTo>
                    <a:pt x="0" y="369570"/>
                  </a:lnTo>
                  <a:lnTo>
                    <a:pt x="5816" y="398317"/>
                  </a:lnTo>
                  <a:lnTo>
                    <a:pt x="21669" y="421814"/>
                  </a:lnTo>
                  <a:lnTo>
                    <a:pt x="45166" y="437667"/>
                  </a:lnTo>
                  <a:lnTo>
                    <a:pt x="73913" y="443484"/>
                  </a:lnTo>
                  <a:lnTo>
                    <a:pt x="4024122" y="443484"/>
                  </a:lnTo>
                  <a:lnTo>
                    <a:pt x="4052869" y="437667"/>
                  </a:lnTo>
                  <a:lnTo>
                    <a:pt x="4076366" y="421814"/>
                  </a:lnTo>
                  <a:lnTo>
                    <a:pt x="4092219" y="398317"/>
                  </a:lnTo>
                  <a:lnTo>
                    <a:pt x="4098035" y="369570"/>
                  </a:lnTo>
                  <a:lnTo>
                    <a:pt x="4098035" y="73913"/>
                  </a:lnTo>
                  <a:lnTo>
                    <a:pt x="4092219" y="45166"/>
                  </a:lnTo>
                  <a:lnTo>
                    <a:pt x="4076366" y="21669"/>
                  </a:lnTo>
                  <a:lnTo>
                    <a:pt x="4052869" y="5816"/>
                  </a:lnTo>
                  <a:lnTo>
                    <a:pt x="4024122" y="0"/>
                  </a:lnTo>
                  <a:close/>
                </a:path>
              </a:pathLst>
            </a:custGeom>
            <a:solidFill>
              <a:srgbClr val="5FB65B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DE LA NORMATIVIDAD (4)</a:t>
              </a:r>
              <a:endParaRPr lang="es-MX"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332226" y="3030474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0" y="73913"/>
                  </a:moveTo>
                  <a:lnTo>
                    <a:pt x="5816" y="45166"/>
                  </a:lnTo>
                  <a:lnTo>
                    <a:pt x="21669" y="21669"/>
                  </a:lnTo>
                  <a:lnTo>
                    <a:pt x="45166" y="5816"/>
                  </a:lnTo>
                  <a:lnTo>
                    <a:pt x="73913" y="0"/>
                  </a:lnTo>
                  <a:lnTo>
                    <a:pt x="4024122" y="0"/>
                  </a:lnTo>
                  <a:lnTo>
                    <a:pt x="4052869" y="5816"/>
                  </a:lnTo>
                  <a:lnTo>
                    <a:pt x="4076366" y="21669"/>
                  </a:lnTo>
                  <a:lnTo>
                    <a:pt x="4092219" y="45166"/>
                  </a:lnTo>
                  <a:lnTo>
                    <a:pt x="4098035" y="73913"/>
                  </a:lnTo>
                  <a:lnTo>
                    <a:pt x="4098035" y="369570"/>
                  </a:lnTo>
                  <a:lnTo>
                    <a:pt x="4092219" y="398317"/>
                  </a:lnTo>
                  <a:lnTo>
                    <a:pt x="4076366" y="421814"/>
                  </a:lnTo>
                  <a:lnTo>
                    <a:pt x="4052869" y="437667"/>
                  </a:lnTo>
                  <a:lnTo>
                    <a:pt x="4024122" y="443484"/>
                  </a:lnTo>
                  <a:lnTo>
                    <a:pt x="73913" y="443484"/>
                  </a:lnTo>
                  <a:lnTo>
                    <a:pt x="45166" y="437667"/>
                  </a:lnTo>
                  <a:lnTo>
                    <a:pt x="21669" y="421814"/>
                  </a:lnTo>
                  <a:lnTo>
                    <a:pt x="5816" y="398317"/>
                  </a:lnTo>
                  <a:lnTo>
                    <a:pt x="0" y="369570"/>
                  </a:lnTo>
                  <a:lnTo>
                    <a:pt x="0" y="73913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039618" y="3938169"/>
              <a:ext cx="5854065" cy="378460"/>
            </a:xfrm>
            <a:custGeom>
              <a:avLst/>
              <a:gdLst/>
              <a:ahLst/>
              <a:cxnLst/>
              <a:rect l="l" t="t" r="r" b="b"/>
              <a:pathLst>
                <a:path w="5854065" h="378460">
                  <a:moveTo>
                    <a:pt x="0" y="377952"/>
                  </a:moveTo>
                  <a:lnTo>
                    <a:pt x="5853683" y="377952"/>
                  </a:lnTo>
                  <a:lnTo>
                    <a:pt x="5853683" y="0"/>
                  </a:lnTo>
                  <a:lnTo>
                    <a:pt x="0" y="0"/>
                  </a:lnTo>
                  <a:lnTo>
                    <a:pt x="0" y="377952"/>
                  </a:lnTo>
                  <a:close/>
                </a:path>
              </a:pathLst>
            </a:custGeom>
            <a:ln w="25908">
              <a:solidFill>
                <a:srgbClr val="5DB08E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332226" y="3762316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4024122" y="0"/>
                  </a:moveTo>
                  <a:lnTo>
                    <a:pt x="73913" y="0"/>
                  </a:lnTo>
                  <a:lnTo>
                    <a:pt x="45166" y="5816"/>
                  </a:lnTo>
                  <a:lnTo>
                    <a:pt x="21669" y="21669"/>
                  </a:lnTo>
                  <a:lnTo>
                    <a:pt x="5816" y="45166"/>
                  </a:lnTo>
                  <a:lnTo>
                    <a:pt x="0" y="73914"/>
                  </a:lnTo>
                  <a:lnTo>
                    <a:pt x="0" y="369570"/>
                  </a:lnTo>
                  <a:lnTo>
                    <a:pt x="5816" y="398317"/>
                  </a:lnTo>
                  <a:lnTo>
                    <a:pt x="21669" y="421814"/>
                  </a:lnTo>
                  <a:lnTo>
                    <a:pt x="45166" y="437667"/>
                  </a:lnTo>
                  <a:lnTo>
                    <a:pt x="73913" y="443484"/>
                  </a:lnTo>
                  <a:lnTo>
                    <a:pt x="4024122" y="443484"/>
                  </a:lnTo>
                  <a:lnTo>
                    <a:pt x="4052869" y="437667"/>
                  </a:lnTo>
                  <a:lnTo>
                    <a:pt x="4076366" y="421814"/>
                  </a:lnTo>
                  <a:lnTo>
                    <a:pt x="4092219" y="398317"/>
                  </a:lnTo>
                  <a:lnTo>
                    <a:pt x="4098035" y="369570"/>
                  </a:lnTo>
                  <a:lnTo>
                    <a:pt x="4098035" y="73914"/>
                  </a:lnTo>
                  <a:lnTo>
                    <a:pt x="4092219" y="45166"/>
                  </a:lnTo>
                  <a:lnTo>
                    <a:pt x="4076366" y="21669"/>
                  </a:lnTo>
                  <a:lnTo>
                    <a:pt x="4052869" y="5816"/>
                  </a:lnTo>
                  <a:lnTo>
                    <a:pt x="4024122" y="0"/>
                  </a:lnTo>
                  <a:close/>
                </a:path>
              </a:pathLst>
            </a:custGeom>
            <a:solidFill>
              <a:srgbClr val="5DB08E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DE LA DIFUSIÓN (5)</a:t>
              </a:r>
              <a:endParaRPr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332226" y="3762316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0" y="73914"/>
                  </a:moveTo>
                  <a:lnTo>
                    <a:pt x="5816" y="45166"/>
                  </a:lnTo>
                  <a:lnTo>
                    <a:pt x="21669" y="21669"/>
                  </a:lnTo>
                  <a:lnTo>
                    <a:pt x="45166" y="5816"/>
                  </a:lnTo>
                  <a:lnTo>
                    <a:pt x="73913" y="0"/>
                  </a:lnTo>
                  <a:lnTo>
                    <a:pt x="4024122" y="0"/>
                  </a:lnTo>
                  <a:lnTo>
                    <a:pt x="4052869" y="5816"/>
                  </a:lnTo>
                  <a:lnTo>
                    <a:pt x="4076366" y="21669"/>
                  </a:lnTo>
                  <a:lnTo>
                    <a:pt x="4092219" y="45166"/>
                  </a:lnTo>
                  <a:lnTo>
                    <a:pt x="4098035" y="73914"/>
                  </a:lnTo>
                  <a:lnTo>
                    <a:pt x="4098035" y="369570"/>
                  </a:lnTo>
                  <a:lnTo>
                    <a:pt x="4092219" y="398317"/>
                  </a:lnTo>
                  <a:lnTo>
                    <a:pt x="4076366" y="421814"/>
                  </a:lnTo>
                  <a:lnTo>
                    <a:pt x="4052869" y="437667"/>
                  </a:lnTo>
                  <a:lnTo>
                    <a:pt x="4024122" y="443484"/>
                  </a:lnTo>
                  <a:lnTo>
                    <a:pt x="73913" y="443484"/>
                  </a:lnTo>
                  <a:lnTo>
                    <a:pt x="45166" y="437667"/>
                  </a:lnTo>
                  <a:lnTo>
                    <a:pt x="21669" y="421814"/>
                  </a:lnTo>
                  <a:lnTo>
                    <a:pt x="5816" y="398317"/>
                  </a:lnTo>
                  <a:lnTo>
                    <a:pt x="0" y="369570"/>
                  </a:lnTo>
                  <a:lnTo>
                    <a:pt x="0" y="73914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039618" y="4714150"/>
              <a:ext cx="5854065" cy="378460"/>
            </a:xfrm>
            <a:custGeom>
              <a:avLst/>
              <a:gdLst/>
              <a:ahLst/>
              <a:cxnLst/>
              <a:rect l="l" t="t" r="r" b="b"/>
              <a:pathLst>
                <a:path w="5854065" h="378460">
                  <a:moveTo>
                    <a:pt x="0" y="377951"/>
                  </a:moveTo>
                  <a:lnTo>
                    <a:pt x="5853683" y="377951"/>
                  </a:lnTo>
                  <a:lnTo>
                    <a:pt x="5853683" y="0"/>
                  </a:lnTo>
                  <a:lnTo>
                    <a:pt x="0" y="0"/>
                  </a:lnTo>
                  <a:lnTo>
                    <a:pt x="0" y="377951"/>
                  </a:lnTo>
                  <a:close/>
                </a:path>
              </a:pathLst>
            </a:custGeom>
            <a:ln w="25908">
              <a:solidFill>
                <a:srgbClr val="5F9DAC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332226" y="4539252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4024122" y="0"/>
                  </a:moveTo>
                  <a:lnTo>
                    <a:pt x="73913" y="0"/>
                  </a:lnTo>
                  <a:lnTo>
                    <a:pt x="45166" y="5816"/>
                  </a:lnTo>
                  <a:lnTo>
                    <a:pt x="21669" y="21669"/>
                  </a:lnTo>
                  <a:lnTo>
                    <a:pt x="5816" y="45166"/>
                  </a:lnTo>
                  <a:lnTo>
                    <a:pt x="0" y="73914"/>
                  </a:lnTo>
                  <a:lnTo>
                    <a:pt x="0" y="369570"/>
                  </a:lnTo>
                  <a:lnTo>
                    <a:pt x="5816" y="398317"/>
                  </a:lnTo>
                  <a:lnTo>
                    <a:pt x="21669" y="421814"/>
                  </a:lnTo>
                  <a:lnTo>
                    <a:pt x="45166" y="437667"/>
                  </a:lnTo>
                  <a:lnTo>
                    <a:pt x="73913" y="443484"/>
                  </a:lnTo>
                  <a:lnTo>
                    <a:pt x="4024122" y="443484"/>
                  </a:lnTo>
                  <a:lnTo>
                    <a:pt x="4052869" y="437667"/>
                  </a:lnTo>
                  <a:lnTo>
                    <a:pt x="4076366" y="421814"/>
                  </a:lnTo>
                  <a:lnTo>
                    <a:pt x="4092219" y="398317"/>
                  </a:lnTo>
                  <a:lnTo>
                    <a:pt x="4098035" y="369570"/>
                  </a:lnTo>
                  <a:lnTo>
                    <a:pt x="4098035" y="73914"/>
                  </a:lnTo>
                  <a:lnTo>
                    <a:pt x="4092219" y="45166"/>
                  </a:lnTo>
                  <a:lnTo>
                    <a:pt x="4076366" y="21669"/>
                  </a:lnTo>
                  <a:lnTo>
                    <a:pt x="4052869" y="5816"/>
                  </a:lnTo>
                  <a:lnTo>
                    <a:pt x="4024122" y="0"/>
                  </a:lnTo>
                  <a:close/>
                </a:path>
              </a:pathLst>
            </a:custGeom>
            <a:solidFill>
              <a:srgbClr val="5F9DAC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DE LA RETROALIMENTACIÓN (3)</a:t>
              </a:r>
              <a:endParaRPr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332226" y="4539252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0" y="73914"/>
                  </a:moveTo>
                  <a:lnTo>
                    <a:pt x="5816" y="45166"/>
                  </a:lnTo>
                  <a:lnTo>
                    <a:pt x="21669" y="21669"/>
                  </a:lnTo>
                  <a:lnTo>
                    <a:pt x="45166" y="5816"/>
                  </a:lnTo>
                  <a:lnTo>
                    <a:pt x="73913" y="0"/>
                  </a:lnTo>
                  <a:lnTo>
                    <a:pt x="4024122" y="0"/>
                  </a:lnTo>
                  <a:lnTo>
                    <a:pt x="4052869" y="5816"/>
                  </a:lnTo>
                  <a:lnTo>
                    <a:pt x="4076366" y="21669"/>
                  </a:lnTo>
                  <a:lnTo>
                    <a:pt x="4092219" y="45166"/>
                  </a:lnTo>
                  <a:lnTo>
                    <a:pt x="4098035" y="73914"/>
                  </a:lnTo>
                  <a:lnTo>
                    <a:pt x="4098035" y="369570"/>
                  </a:lnTo>
                  <a:lnTo>
                    <a:pt x="4092219" y="398317"/>
                  </a:lnTo>
                  <a:lnTo>
                    <a:pt x="4076366" y="421814"/>
                  </a:lnTo>
                  <a:lnTo>
                    <a:pt x="4052869" y="437667"/>
                  </a:lnTo>
                  <a:lnTo>
                    <a:pt x="4024122" y="443484"/>
                  </a:lnTo>
                  <a:lnTo>
                    <a:pt x="73913" y="443484"/>
                  </a:lnTo>
                  <a:lnTo>
                    <a:pt x="45166" y="437667"/>
                  </a:lnTo>
                  <a:lnTo>
                    <a:pt x="21669" y="421814"/>
                  </a:lnTo>
                  <a:lnTo>
                    <a:pt x="5816" y="398317"/>
                  </a:lnTo>
                  <a:lnTo>
                    <a:pt x="0" y="369570"/>
                  </a:lnTo>
                  <a:lnTo>
                    <a:pt x="0" y="7391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039618" y="5366343"/>
              <a:ext cx="5854065" cy="378460"/>
            </a:xfrm>
            <a:custGeom>
              <a:avLst/>
              <a:gdLst/>
              <a:ahLst/>
              <a:cxnLst/>
              <a:rect l="l" t="t" r="r" b="b"/>
              <a:pathLst>
                <a:path w="5854065" h="378460">
                  <a:moveTo>
                    <a:pt x="0" y="377952"/>
                  </a:moveTo>
                  <a:lnTo>
                    <a:pt x="5853683" y="377952"/>
                  </a:lnTo>
                  <a:lnTo>
                    <a:pt x="5853683" y="0"/>
                  </a:lnTo>
                  <a:lnTo>
                    <a:pt x="0" y="0"/>
                  </a:lnTo>
                  <a:lnTo>
                    <a:pt x="0" y="377952"/>
                  </a:lnTo>
                  <a:close/>
                </a:path>
              </a:pathLst>
            </a:custGeom>
            <a:ln w="25908">
              <a:solidFill>
                <a:srgbClr val="616DA7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332226" y="5180750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4024122" y="0"/>
                  </a:moveTo>
                  <a:lnTo>
                    <a:pt x="73913" y="0"/>
                  </a:lnTo>
                  <a:lnTo>
                    <a:pt x="45166" y="5816"/>
                  </a:lnTo>
                  <a:lnTo>
                    <a:pt x="21669" y="21669"/>
                  </a:lnTo>
                  <a:lnTo>
                    <a:pt x="5816" y="45166"/>
                  </a:lnTo>
                  <a:lnTo>
                    <a:pt x="0" y="73913"/>
                  </a:lnTo>
                  <a:lnTo>
                    <a:pt x="0" y="369569"/>
                  </a:lnTo>
                  <a:lnTo>
                    <a:pt x="5816" y="398317"/>
                  </a:lnTo>
                  <a:lnTo>
                    <a:pt x="21669" y="421814"/>
                  </a:lnTo>
                  <a:lnTo>
                    <a:pt x="45166" y="437667"/>
                  </a:lnTo>
                  <a:lnTo>
                    <a:pt x="73913" y="443483"/>
                  </a:lnTo>
                  <a:lnTo>
                    <a:pt x="4024122" y="443483"/>
                  </a:lnTo>
                  <a:lnTo>
                    <a:pt x="4052869" y="437667"/>
                  </a:lnTo>
                  <a:lnTo>
                    <a:pt x="4076366" y="421814"/>
                  </a:lnTo>
                  <a:lnTo>
                    <a:pt x="4092219" y="398317"/>
                  </a:lnTo>
                  <a:lnTo>
                    <a:pt x="4098035" y="369569"/>
                  </a:lnTo>
                  <a:lnTo>
                    <a:pt x="4098035" y="73913"/>
                  </a:lnTo>
                  <a:lnTo>
                    <a:pt x="4092219" y="45166"/>
                  </a:lnTo>
                  <a:lnTo>
                    <a:pt x="4076366" y="21669"/>
                  </a:lnTo>
                  <a:lnTo>
                    <a:pt x="4052869" y="5816"/>
                  </a:lnTo>
                  <a:lnTo>
                    <a:pt x="4024122" y="0"/>
                  </a:lnTo>
                  <a:close/>
                </a:path>
              </a:pathLst>
            </a:custGeom>
            <a:solidFill>
              <a:srgbClr val="616DA7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DE ASESORÍA Y CONSULTA (2)</a:t>
              </a:r>
              <a:endParaRPr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332226" y="5180750"/>
              <a:ext cx="4098290" cy="443865"/>
            </a:xfrm>
            <a:custGeom>
              <a:avLst/>
              <a:gdLst/>
              <a:ahLst/>
              <a:cxnLst/>
              <a:rect l="l" t="t" r="r" b="b"/>
              <a:pathLst>
                <a:path w="4098290" h="443864">
                  <a:moveTo>
                    <a:pt x="0" y="73913"/>
                  </a:moveTo>
                  <a:lnTo>
                    <a:pt x="5816" y="45166"/>
                  </a:lnTo>
                  <a:lnTo>
                    <a:pt x="21669" y="21669"/>
                  </a:lnTo>
                  <a:lnTo>
                    <a:pt x="45166" y="5816"/>
                  </a:lnTo>
                  <a:lnTo>
                    <a:pt x="73913" y="0"/>
                  </a:lnTo>
                  <a:lnTo>
                    <a:pt x="4024122" y="0"/>
                  </a:lnTo>
                  <a:lnTo>
                    <a:pt x="4052869" y="5816"/>
                  </a:lnTo>
                  <a:lnTo>
                    <a:pt x="4076366" y="21669"/>
                  </a:lnTo>
                  <a:lnTo>
                    <a:pt x="4092219" y="45166"/>
                  </a:lnTo>
                  <a:lnTo>
                    <a:pt x="4098035" y="73913"/>
                  </a:lnTo>
                  <a:lnTo>
                    <a:pt x="4098035" y="369569"/>
                  </a:lnTo>
                  <a:lnTo>
                    <a:pt x="4092219" y="398317"/>
                  </a:lnTo>
                  <a:lnTo>
                    <a:pt x="4076366" y="421814"/>
                  </a:lnTo>
                  <a:lnTo>
                    <a:pt x="4052869" y="437667"/>
                  </a:lnTo>
                  <a:lnTo>
                    <a:pt x="4024122" y="443483"/>
                  </a:lnTo>
                  <a:lnTo>
                    <a:pt x="73913" y="443483"/>
                  </a:lnTo>
                  <a:lnTo>
                    <a:pt x="45166" y="437667"/>
                  </a:lnTo>
                  <a:lnTo>
                    <a:pt x="21669" y="421814"/>
                  </a:lnTo>
                  <a:lnTo>
                    <a:pt x="5816" y="398317"/>
                  </a:lnTo>
                  <a:lnTo>
                    <a:pt x="0" y="369569"/>
                  </a:lnTo>
                  <a:lnTo>
                    <a:pt x="0" y="7391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039618" y="5968554"/>
              <a:ext cx="5854065" cy="378460"/>
            </a:xfrm>
            <a:custGeom>
              <a:avLst/>
              <a:gdLst/>
              <a:ahLst/>
              <a:cxnLst/>
              <a:rect l="l" t="t" r="r" b="b"/>
              <a:pathLst>
                <a:path w="5854065" h="378460">
                  <a:moveTo>
                    <a:pt x="0" y="377951"/>
                  </a:moveTo>
                  <a:lnTo>
                    <a:pt x="5853683" y="377951"/>
                  </a:lnTo>
                  <a:lnTo>
                    <a:pt x="5853683" y="0"/>
                  </a:lnTo>
                  <a:lnTo>
                    <a:pt x="0" y="0"/>
                  </a:lnTo>
                  <a:lnTo>
                    <a:pt x="0" y="377951"/>
                  </a:lnTo>
                  <a:close/>
                </a:path>
              </a:pathLst>
            </a:custGeom>
            <a:ln w="25908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332226" y="5752337"/>
              <a:ext cx="4098290" cy="441959"/>
            </a:xfrm>
            <a:custGeom>
              <a:avLst/>
              <a:gdLst/>
              <a:ahLst/>
              <a:cxnLst/>
              <a:rect l="l" t="t" r="r" b="b"/>
              <a:pathLst>
                <a:path w="4098290" h="441960">
                  <a:moveTo>
                    <a:pt x="4024376" y="0"/>
                  </a:moveTo>
                  <a:lnTo>
                    <a:pt x="73660" y="0"/>
                  </a:lnTo>
                  <a:lnTo>
                    <a:pt x="45005" y="5789"/>
                  </a:lnTo>
                  <a:lnTo>
                    <a:pt x="21590" y="21575"/>
                  </a:lnTo>
                  <a:lnTo>
                    <a:pt x="5794" y="44989"/>
                  </a:lnTo>
                  <a:lnTo>
                    <a:pt x="0" y="73659"/>
                  </a:lnTo>
                  <a:lnTo>
                    <a:pt x="0" y="368300"/>
                  </a:lnTo>
                  <a:lnTo>
                    <a:pt x="5794" y="396970"/>
                  </a:lnTo>
                  <a:lnTo>
                    <a:pt x="21589" y="420384"/>
                  </a:lnTo>
                  <a:lnTo>
                    <a:pt x="45005" y="436170"/>
                  </a:lnTo>
                  <a:lnTo>
                    <a:pt x="73660" y="441960"/>
                  </a:lnTo>
                  <a:lnTo>
                    <a:pt x="4024376" y="441960"/>
                  </a:lnTo>
                  <a:lnTo>
                    <a:pt x="4053030" y="436170"/>
                  </a:lnTo>
                  <a:lnTo>
                    <a:pt x="4076446" y="420384"/>
                  </a:lnTo>
                  <a:lnTo>
                    <a:pt x="4092241" y="396970"/>
                  </a:lnTo>
                  <a:lnTo>
                    <a:pt x="4098035" y="368300"/>
                  </a:lnTo>
                  <a:lnTo>
                    <a:pt x="4098035" y="73659"/>
                  </a:lnTo>
                  <a:lnTo>
                    <a:pt x="4092241" y="44989"/>
                  </a:lnTo>
                  <a:lnTo>
                    <a:pt x="4076446" y="21575"/>
                  </a:lnTo>
                  <a:lnTo>
                    <a:pt x="4053030" y="5789"/>
                  </a:lnTo>
                  <a:lnTo>
                    <a:pt x="402437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DEL INFORME DE ACCIONES Y RESULTADOS (1)</a:t>
              </a:r>
              <a:endParaRPr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332226" y="5752337"/>
              <a:ext cx="4098290" cy="441959"/>
            </a:xfrm>
            <a:custGeom>
              <a:avLst/>
              <a:gdLst/>
              <a:ahLst/>
              <a:cxnLst/>
              <a:rect l="l" t="t" r="r" b="b"/>
              <a:pathLst>
                <a:path w="4098290" h="441960">
                  <a:moveTo>
                    <a:pt x="0" y="73659"/>
                  </a:moveTo>
                  <a:lnTo>
                    <a:pt x="5794" y="44989"/>
                  </a:lnTo>
                  <a:lnTo>
                    <a:pt x="21590" y="21575"/>
                  </a:lnTo>
                  <a:lnTo>
                    <a:pt x="45005" y="5789"/>
                  </a:lnTo>
                  <a:lnTo>
                    <a:pt x="73660" y="0"/>
                  </a:lnTo>
                  <a:lnTo>
                    <a:pt x="4024376" y="0"/>
                  </a:lnTo>
                  <a:lnTo>
                    <a:pt x="4053030" y="5789"/>
                  </a:lnTo>
                  <a:lnTo>
                    <a:pt x="4076446" y="21575"/>
                  </a:lnTo>
                  <a:lnTo>
                    <a:pt x="4092241" y="44989"/>
                  </a:lnTo>
                  <a:lnTo>
                    <a:pt x="4098035" y="73659"/>
                  </a:lnTo>
                  <a:lnTo>
                    <a:pt x="4098035" y="368300"/>
                  </a:lnTo>
                  <a:lnTo>
                    <a:pt x="4092241" y="396970"/>
                  </a:lnTo>
                  <a:lnTo>
                    <a:pt x="4076446" y="420384"/>
                  </a:lnTo>
                  <a:lnTo>
                    <a:pt x="4053030" y="436170"/>
                  </a:lnTo>
                  <a:lnTo>
                    <a:pt x="4024376" y="441960"/>
                  </a:lnTo>
                  <a:lnTo>
                    <a:pt x="73660" y="441960"/>
                  </a:lnTo>
                  <a:lnTo>
                    <a:pt x="45005" y="436170"/>
                  </a:lnTo>
                  <a:lnTo>
                    <a:pt x="21589" y="420384"/>
                  </a:lnTo>
                  <a:lnTo>
                    <a:pt x="5794" y="396970"/>
                  </a:lnTo>
                  <a:lnTo>
                    <a:pt x="0" y="368300"/>
                  </a:lnTo>
                  <a:lnTo>
                    <a:pt x="0" y="7365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b="1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/>
        </p:nvGraphicFramePr>
        <p:xfrm>
          <a:off x="-2781300" y="29497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41092" y="24384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4F5F19D4-00B7-49D5-849D-49452CA57E9F}"/>
              </a:ext>
            </a:extLst>
          </p:cNvPr>
          <p:cNvSpPr/>
          <p:nvPr/>
        </p:nvSpPr>
        <p:spPr>
          <a:xfrm>
            <a:off x="1524000" y="4659792"/>
            <a:ext cx="1752600" cy="1650951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52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72534" y="781304"/>
            <a:ext cx="364553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spc="-10" dirty="0">
                <a:latin typeface="Proxima Nova Rg" panose="02000506030000020004" pitchFamily="50" charset="0"/>
              </a:rPr>
              <a:t>OPERACIÓN</a:t>
            </a:r>
            <a:r>
              <a:rPr sz="2400" spc="-30" dirty="0">
                <a:latin typeface="Proxima Nova Rg" panose="02000506030000020004" pitchFamily="50" charset="0"/>
              </a:rPr>
              <a:t> </a:t>
            </a:r>
            <a:r>
              <a:rPr sz="2400" spc="-5" dirty="0">
                <a:latin typeface="Proxima Nova Rg" panose="02000506030000020004" pitchFamily="50" charset="0"/>
              </a:rPr>
              <a:t>DEL</a:t>
            </a:r>
            <a:r>
              <a:rPr sz="2400" dirty="0">
                <a:latin typeface="Proxima Nova Rg" panose="02000506030000020004" pitchFamily="50" charset="0"/>
              </a:rPr>
              <a:t> </a:t>
            </a:r>
            <a:r>
              <a:rPr sz="2400" spc="-5" dirty="0">
                <a:latin typeface="Proxima Nova Rg" panose="02000506030000020004" pitchFamily="50" charset="0"/>
              </a:rPr>
              <a:t>COMITÉ</a:t>
            </a:r>
            <a:r>
              <a:rPr sz="2400" spc="-25" dirty="0">
                <a:latin typeface="Proxima Nova Rg" panose="02000506030000020004" pitchFamily="50" charset="0"/>
              </a:rPr>
              <a:t> </a:t>
            </a:r>
            <a:r>
              <a:rPr sz="2400" spc="-5" dirty="0">
                <a:latin typeface="Proxima Nova Rg" panose="02000506030000020004" pitchFamily="50" charset="0"/>
              </a:rPr>
              <a:t>DE</a:t>
            </a:r>
            <a:r>
              <a:rPr sz="2400" spc="-15" dirty="0">
                <a:latin typeface="Proxima Nova Rg" panose="02000506030000020004" pitchFamily="50" charset="0"/>
              </a:rPr>
              <a:t> </a:t>
            </a:r>
            <a:r>
              <a:rPr sz="2400" spc="-5" dirty="0">
                <a:latin typeface="Proxima Nova Rg" panose="02000506030000020004" pitchFamily="50" charset="0"/>
              </a:rPr>
              <a:t>ÉTICA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381001" y="1385427"/>
            <a:ext cx="11464130" cy="4075870"/>
            <a:chOff x="169650" y="3076194"/>
            <a:chExt cx="8705971" cy="3985912"/>
          </a:xfrm>
        </p:grpSpPr>
        <p:sp>
          <p:nvSpPr>
            <p:cNvPr id="18" name="object 18"/>
            <p:cNvSpPr/>
            <p:nvPr/>
          </p:nvSpPr>
          <p:spPr>
            <a:xfrm>
              <a:off x="169650" y="3076194"/>
              <a:ext cx="8705971" cy="3985912"/>
            </a:xfrm>
            <a:custGeom>
              <a:avLst/>
              <a:gdLst/>
              <a:ahLst/>
              <a:cxnLst/>
              <a:rect l="l" t="t" r="r" b="b"/>
              <a:pathLst>
                <a:path w="8328659" h="3350260">
                  <a:moveTo>
                    <a:pt x="7770368" y="0"/>
                  </a:moveTo>
                  <a:lnTo>
                    <a:pt x="558304" y="0"/>
                  </a:lnTo>
                  <a:lnTo>
                    <a:pt x="510132" y="2049"/>
                  </a:lnTo>
                  <a:lnTo>
                    <a:pt x="463097" y="8084"/>
                  </a:lnTo>
                  <a:lnTo>
                    <a:pt x="417368" y="17939"/>
                  </a:lnTo>
                  <a:lnTo>
                    <a:pt x="373111" y="31445"/>
                  </a:lnTo>
                  <a:lnTo>
                    <a:pt x="330496" y="48435"/>
                  </a:lnTo>
                  <a:lnTo>
                    <a:pt x="289689" y="68741"/>
                  </a:lnTo>
                  <a:lnTo>
                    <a:pt x="250857" y="92197"/>
                  </a:lnTo>
                  <a:lnTo>
                    <a:pt x="214169" y="118633"/>
                  </a:lnTo>
                  <a:lnTo>
                    <a:pt x="179793" y="147884"/>
                  </a:lnTo>
                  <a:lnTo>
                    <a:pt x="147894" y="179781"/>
                  </a:lnTo>
                  <a:lnTo>
                    <a:pt x="118642" y="214156"/>
                  </a:lnTo>
                  <a:lnTo>
                    <a:pt x="92204" y="250843"/>
                  </a:lnTo>
                  <a:lnTo>
                    <a:pt x="68747" y="289673"/>
                  </a:lnTo>
                  <a:lnTo>
                    <a:pt x="48439" y="330480"/>
                  </a:lnTo>
                  <a:lnTo>
                    <a:pt x="31448" y="373095"/>
                  </a:lnTo>
                  <a:lnTo>
                    <a:pt x="17941" y="417351"/>
                  </a:lnTo>
                  <a:lnTo>
                    <a:pt x="8085" y="463081"/>
                  </a:lnTo>
                  <a:lnTo>
                    <a:pt x="2049" y="510117"/>
                  </a:lnTo>
                  <a:lnTo>
                    <a:pt x="0" y="558291"/>
                  </a:lnTo>
                  <a:lnTo>
                    <a:pt x="0" y="2791447"/>
                  </a:lnTo>
                  <a:lnTo>
                    <a:pt x="2049" y="2839619"/>
                  </a:lnTo>
                  <a:lnTo>
                    <a:pt x="8085" y="2886654"/>
                  </a:lnTo>
                  <a:lnTo>
                    <a:pt x="17941" y="2932383"/>
                  </a:lnTo>
                  <a:lnTo>
                    <a:pt x="31448" y="2976640"/>
                  </a:lnTo>
                  <a:lnTo>
                    <a:pt x="48439" y="3019255"/>
                  </a:lnTo>
                  <a:lnTo>
                    <a:pt x="68747" y="3060062"/>
                  </a:lnTo>
                  <a:lnTo>
                    <a:pt x="92204" y="3098894"/>
                  </a:lnTo>
                  <a:lnTo>
                    <a:pt x="118642" y="3135582"/>
                  </a:lnTo>
                  <a:lnTo>
                    <a:pt x="147894" y="3169958"/>
                  </a:lnTo>
                  <a:lnTo>
                    <a:pt x="179793" y="3201857"/>
                  </a:lnTo>
                  <a:lnTo>
                    <a:pt x="214169" y="3231109"/>
                  </a:lnTo>
                  <a:lnTo>
                    <a:pt x="250857" y="3257547"/>
                  </a:lnTo>
                  <a:lnTo>
                    <a:pt x="289689" y="3281004"/>
                  </a:lnTo>
                  <a:lnTo>
                    <a:pt x="330496" y="3301312"/>
                  </a:lnTo>
                  <a:lnTo>
                    <a:pt x="373111" y="3318303"/>
                  </a:lnTo>
                  <a:lnTo>
                    <a:pt x="417368" y="3331810"/>
                  </a:lnTo>
                  <a:lnTo>
                    <a:pt x="463097" y="3341666"/>
                  </a:lnTo>
                  <a:lnTo>
                    <a:pt x="510132" y="3347702"/>
                  </a:lnTo>
                  <a:lnTo>
                    <a:pt x="558304" y="3349752"/>
                  </a:lnTo>
                  <a:lnTo>
                    <a:pt x="7770368" y="3349752"/>
                  </a:lnTo>
                  <a:lnTo>
                    <a:pt x="7818542" y="3347702"/>
                  </a:lnTo>
                  <a:lnTo>
                    <a:pt x="7865578" y="3341666"/>
                  </a:lnTo>
                  <a:lnTo>
                    <a:pt x="7911308" y="3331810"/>
                  </a:lnTo>
                  <a:lnTo>
                    <a:pt x="7955564" y="3318303"/>
                  </a:lnTo>
                  <a:lnTo>
                    <a:pt x="7998179" y="3301312"/>
                  </a:lnTo>
                  <a:lnTo>
                    <a:pt x="8038986" y="3281004"/>
                  </a:lnTo>
                  <a:lnTo>
                    <a:pt x="8077816" y="3257547"/>
                  </a:lnTo>
                  <a:lnTo>
                    <a:pt x="8114503" y="3231109"/>
                  </a:lnTo>
                  <a:lnTo>
                    <a:pt x="8148878" y="3201857"/>
                  </a:lnTo>
                  <a:lnTo>
                    <a:pt x="8180775" y="3169958"/>
                  </a:lnTo>
                  <a:lnTo>
                    <a:pt x="8210026" y="3135582"/>
                  </a:lnTo>
                  <a:lnTo>
                    <a:pt x="8236462" y="3098894"/>
                  </a:lnTo>
                  <a:lnTo>
                    <a:pt x="8259918" y="3060062"/>
                  </a:lnTo>
                  <a:lnTo>
                    <a:pt x="8280224" y="3019255"/>
                  </a:lnTo>
                  <a:lnTo>
                    <a:pt x="8297214" y="2976640"/>
                  </a:lnTo>
                  <a:lnTo>
                    <a:pt x="8310720" y="2932383"/>
                  </a:lnTo>
                  <a:lnTo>
                    <a:pt x="8320575" y="2886654"/>
                  </a:lnTo>
                  <a:lnTo>
                    <a:pt x="8326610" y="2839619"/>
                  </a:lnTo>
                  <a:lnTo>
                    <a:pt x="8328659" y="2791447"/>
                  </a:lnTo>
                  <a:lnTo>
                    <a:pt x="8328659" y="558291"/>
                  </a:lnTo>
                  <a:lnTo>
                    <a:pt x="8326610" y="510117"/>
                  </a:lnTo>
                  <a:lnTo>
                    <a:pt x="8320575" y="463081"/>
                  </a:lnTo>
                  <a:lnTo>
                    <a:pt x="8310720" y="417351"/>
                  </a:lnTo>
                  <a:lnTo>
                    <a:pt x="8297214" y="373095"/>
                  </a:lnTo>
                  <a:lnTo>
                    <a:pt x="8280224" y="330480"/>
                  </a:lnTo>
                  <a:lnTo>
                    <a:pt x="8259918" y="289673"/>
                  </a:lnTo>
                  <a:lnTo>
                    <a:pt x="8236462" y="250843"/>
                  </a:lnTo>
                  <a:lnTo>
                    <a:pt x="8210026" y="214156"/>
                  </a:lnTo>
                  <a:lnTo>
                    <a:pt x="8180775" y="179781"/>
                  </a:lnTo>
                  <a:lnTo>
                    <a:pt x="8148878" y="147884"/>
                  </a:lnTo>
                  <a:lnTo>
                    <a:pt x="8114503" y="118633"/>
                  </a:lnTo>
                  <a:lnTo>
                    <a:pt x="8077816" y="92197"/>
                  </a:lnTo>
                  <a:lnTo>
                    <a:pt x="8038986" y="68741"/>
                  </a:lnTo>
                  <a:lnTo>
                    <a:pt x="7998179" y="48435"/>
                  </a:lnTo>
                  <a:lnTo>
                    <a:pt x="7955564" y="31445"/>
                  </a:lnTo>
                  <a:lnTo>
                    <a:pt x="7911308" y="17939"/>
                  </a:lnTo>
                  <a:lnTo>
                    <a:pt x="7865578" y="8084"/>
                  </a:lnTo>
                  <a:lnTo>
                    <a:pt x="7818542" y="2049"/>
                  </a:lnTo>
                  <a:lnTo>
                    <a:pt x="777036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600" dirty="0">
                <a:latin typeface="Proxima Nova Rg" panose="02000506030000020004" pitchFamily="50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3323" y="4249740"/>
              <a:ext cx="737615" cy="15779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0271" y="4743769"/>
              <a:ext cx="677912" cy="108391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4688" y="4176148"/>
              <a:ext cx="841248" cy="53035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62403" y="2339149"/>
            <a:ext cx="2495582" cy="75148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GENERAR </a:t>
            </a:r>
            <a:r>
              <a:rPr sz="1600" b="1" spc="-30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Y/O </a:t>
            </a:r>
            <a:r>
              <a:rPr sz="16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lang="es-ES" sz="16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MODIFICAR</a:t>
            </a:r>
            <a:r>
              <a:rPr sz="1600" b="1" spc="-4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CÓDIGO</a:t>
            </a:r>
            <a:r>
              <a:rPr sz="1600" b="1" spc="-30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DE </a:t>
            </a:r>
            <a:r>
              <a:rPr sz="1600" b="1" spc="-254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CONDUCTA</a:t>
            </a:r>
            <a:endParaRPr lang="es-ES" sz="1600" b="1" spc="-15" dirty="0">
              <a:solidFill>
                <a:srgbClr val="FFFFFF"/>
              </a:solidFill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11971" y="3562310"/>
            <a:ext cx="2284203" cy="764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4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sz="1600" dirty="0">
                <a:latin typeface="Proxima Nova Rg" panose="02000506030000020004" pitchFamily="50" charset="0"/>
              </a:rPr>
              <a:t>SOMETER A REV</a:t>
            </a:r>
            <a:r>
              <a:rPr lang="es-MX" sz="1600" dirty="0">
                <a:latin typeface="Proxima Nova Rg" panose="02000506030000020004" pitchFamily="50" charset="0"/>
              </a:rPr>
              <a:t>IS</a:t>
            </a:r>
            <a:r>
              <a:rPr sz="1600" dirty="0">
                <a:latin typeface="Proxima Nova Rg" panose="02000506030000020004" pitchFamily="50" charset="0"/>
              </a:rPr>
              <a:t>IÓN  DEL TITU</a:t>
            </a:r>
            <a:r>
              <a:rPr lang="es-MX" sz="1600" dirty="0">
                <a:latin typeface="Proxima Nova Rg" panose="02000506030000020004" pitchFamily="50" charset="0"/>
              </a:rPr>
              <a:t>L</a:t>
            </a:r>
            <a:r>
              <a:rPr sz="1600" dirty="0">
                <a:latin typeface="Proxima Nova Rg" panose="02000506030000020004" pitchFamily="50" charset="0"/>
              </a:rPr>
              <a:t>AR</a:t>
            </a:r>
            <a:endParaRPr lang="es-ES" sz="1600" dirty="0">
              <a:latin typeface="Proxima Nova Rg" panose="02000506030000020004" pitchFamily="50" charset="0"/>
            </a:endParaRPr>
          </a:p>
          <a:p>
            <a:endParaRPr sz="1600" dirty="0">
              <a:latin typeface="Proxima Nova Rg" panose="02000506030000020004" pitchFamily="50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72174" y="2352032"/>
            <a:ext cx="2221133" cy="77713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SOMETER A  REVISIÓN</a:t>
            </a:r>
            <a:endParaRPr lang="es-ES" dirty="0">
              <a:latin typeface="Proxima Nova Rg" panose="02000506030000020004" pitchFamily="50" charset="0"/>
            </a:endParaRPr>
          </a:p>
          <a:p>
            <a:r>
              <a:rPr dirty="0">
                <a:latin typeface="Proxima Nova Rg" panose="02000506030000020004" pitchFamily="50" charset="0"/>
              </a:rPr>
              <a:t>  DE LA UEE</a:t>
            </a:r>
            <a:endParaRPr lang="es-ES" dirty="0">
              <a:latin typeface="Proxima Nova Rg" panose="02000506030000020004" pitchFamily="50" charset="0"/>
            </a:endParaRPr>
          </a:p>
          <a:p>
            <a:endParaRPr lang="es-ES" dirty="0">
              <a:latin typeface="Proxima Nova Rg" panose="02000506030000020004" pitchFamily="50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49454" y="2362200"/>
            <a:ext cx="2407213" cy="764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SOLICITAR LA  PUBLICACIÓN</a:t>
            </a:r>
            <a:endParaRPr lang="es-ES" dirty="0">
              <a:latin typeface="Proxima Nova Rg" panose="02000506030000020004" pitchFamily="50" charset="0"/>
            </a:endParaRPr>
          </a:p>
          <a:p>
            <a:r>
              <a:rPr dirty="0">
                <a:latin typeface="Proxima Nova Rg" panose="02000506030000020004" pitchFamily="50" charset="0"/>
              </a:rPr>
              <a:t> EN EL  POE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469399" y="3967562"/>
            <a:ext cx="2343911" cy="86946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sz="1800" dirty="0">
                <a:latin typeface="Proxima Nova Rg" panose="02000506030000020004" pitchFamily="50" charset="0"/>
              </a:rPr>
              <a:t>REVISAR</a:t>
            </a:r>
          </a:p>
          <a:p>
            <a:r>
              <a:rPr sz="1800" dirty="0">
                <a:latin typeface="Proxima Nova Rg" panose="02000506030000020004" pitchFamily="50" charset="0"/>
              </a:rPr>
              <a:t>ANUALMENTE</a:t>
            </a:r>
            <a:endParaRPr lang="es-ES" sz="1800" dirty="0">
              <a:latin typeface="Proxima Nova Rg" panose="02000506030000020004" pitchFamily="50" charset="0"/>
            </a:endParaRPr>
          </a:p>
          <a:p>
            <a:endParaRPr lang="es-ES" sz="1800" dirty="0">
              <a:latin typeface="Proxima Nova Rg" panose="02000506030000020004" pitchFamily="50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2033D880-F61F-4997-92B0-392934953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38" name="Imagen 37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D0BAD7C2-64A2-4793-8872-CA0E1AEA89A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92B084B6-54D9-486C-9C99-E81234C1D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23">
            <a:extLst>
              <a:ext uri="{FF2B5EF4-FFF2-40B4-BE49-F238E27FC236}">
                <a16:creationId xmlns="" xmlns:a16="http://schemas.microsoft.com/office/drawing/2014/main" id="{F57CA84D-184B-4994-AFA6-3D792EAB8D90}"/>
              </a:ext>
            </a:extLst>
          </p:cNvPr>
          <p:cNvSpPr txBox="1"/>
          <p:nvPr/>
        </p:nvSpPr>
        <p:spPr>
          <a:xfrm>
            <a:off x="452273" y="243474"/>
            <a:ext cx="6716949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800" b="1" spc="-5" dirty="0">
                <a:latin typeface="Proxima Nova Rg" panose="02000506030000020004" pitchFamily="50" charset="0"/>
                <a:cs typeface="Calibri"/>
              </a:rPr>
              <a:t>INTEGRACIÓN DEL CÓDIGO DE CONDUCTA</a:t>
            </a:r>
            <a:endParaRPr sz="2800"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4EDB113-8884-4AAB-BF9B-7FE1088BE9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7201" r="30336" b="-2967"/>
          <a:stretch/>
        </p:blipFill>
        <p:spPr>
          <a:xfrm>
            <a:off x="9872786" y="1316324"/>
            <a:ext cx="1849934" cy="180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476F1440-F1AC-4DF3-A68D-E599547014FE}"/>
              </a:ext>
            </a:extLst>
          </p:cNvPr>
          <p:cNvSpPr txBox="1"/>
          <p:nvPr/>
        </p:nvSpPr>
        <p:spPr>
          <a:xfrm>
            <a:off x="4572000" y="3726539"/>
            <a:ext cx="214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chemeClr val="accent4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s-ES" sz="1600" dirty="0"/>
              <a:t>Ya en firme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170DDE82-B0BC-42BE-8D62-C1267E3D29D6}"/>
              </a:ext>
            </a:extLst>
          </p:cNvPr>
          <p:cNvSpPr txBox="1"/>
          <p:nvPr/>
        </p:nvSpPr>
        <p:spPr>
          <a:xfrm>
            <a:off x="855074" y="1473280"/>
            <a:ext cx="238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4"/>
                </a:solidFill>
                <a:latin typeface="Proxima Nova Rg" panose="02000506030000020004" pitchFamily="50" charset="0"/>
              </a:rPr>
              <a:t>Con base en el Código de Ética y las Reglas de Integridad</a:t>
            </a:r>
            <a:endParaRPr lang="es-MX" sz="1600" b="1" dirty="0">
              <a:solidFill>
                <a:schemeClr val="accent4"/>
              </a:solidFill>
              <a:latin typeface="Proxima Nova Rg" panose="02000506030000020004" pitchFamily="50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BD127DE6-329B-485E-A570-42E77FAE975D}"/>
              </a:ext>
            </a:extLst>
          </p:cNvPr>
          <p:cNvSpPr txBox="1"/>
          <p:nvPr/>
        </p:nvSpPr>
        <p:spPr>
          <a:xfrm>
            <a:off x="3880145" y="1758044"/>
            <a:ext cx="3005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4"/>
                </a:solidFill>
                <a:latin typeface="Proxima Nova Rg" panose="02000506030000020004" pitchFamily="50" charset="0"/>
              </a:rPr>
              <a:t>Vía oficio</a:t>
            </a:r>
            <a:endParaRPr lang="es-MX" sz="1600" b="1" dirty="0">
              <a:solidFill>
                <a:schemeClr val="accent4"/>
              </a:solidFill>
              <a:latin typeface="Proxima Nova Rg" panose="02000506030000020004" pitchFamily="50" charset="0"/>
            </a:endParaRPr>
          </a:p>
        </p:txBody>
      </p:sp>
      <p:sp>
        <p:nvSpPr>
          <p:cNvPr id="24" name="Flecha: hacia abajo 23">
            <a:extLst>
              <a:ext uri="{FF2B5EF4-FFF2-40B4-BE49-F238E27FC236}">
                <a16:creationId xmlns="" xmlns:a16="http://schemas.microsoft.com/office/drawing/2014/main" id="{A98AF3C1-5D08-4A4F-B1A3-3E8B45F02E90}"/>
              </a:ext>
            </a:extLst>
          </p:cNvPr>
          <p:cNvSpPr/>
          <p:nvPr/>
        </p:nvSpPr>
        <p:spPr>
          <a:xfrm>
            <a:off x="8367361" y="3170743"/>
            <a:ext cx="371397" cy="74152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54C0E08C-67BE-48E0-9190-BEE8012D5B77}"/>
              </a:ext>
            </a:extLst>
          </p:cNvPr>
          <p:cNvSpPr/>
          <p:nvPr/>
        </p:nvSpPr>
        <p:spPr>
          <a:xfrm>
            <a:off x="1447800" y="4536431"/>
            <a:ext cx="5960089" cy="1117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28" name="Flecha: hacia abajo 27">
            <a:extLst>
              <a:ext uri="{FF2B5EF4-FFF2-40B4-BE49-F238E27FC236}">
                <a16:creationId xmlns="" xmlns:a16="http://schemas.microsoft.com/office/drawing/2014/main" id="{2D681592-8F22-472A-AA47-F2F4447222D3}"/>
              </a:ext>
            </a:extLst>
          </p:cNvPr>
          <p:cNvSpPr/>
          <p:nvPr/>
        </p:nvSpPr>
        <p:spPr>
          <a:xfrm rot="10800000">
            <a:off x="1325290" y="3139650"/>
            <a:ext cx="296694" cy="149428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graphicFrame>
        <p:nvGraphicFramePr>
          <p:cNvPr id="30" name="object 37">
            <a:extLst>
              <a:ext uri="{FF2B5EF4-FFF2-40B4-BE49-F238E27FC236}">
                <a16:creationId xmlns="" xmlns:a16="http://schemas.microsoft.com/office/drawing/2014/main" id="{443941F1-B304-4B3E-B3BF-C9C4D849C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287027"/>
              </p:ext>
            </p:extLst>
          </p:nvPr>
        </p:nvGraphicFramePr>
        <p:xfrm>
          <a:off x="6854005" y="5075012"/>
          <a:ext cx="4953000" cy="1137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5518">
                <a:tc>
                  <a:txBody>
                    <a:bodyPr/>
                    <a:lstStyle/>
                    <a:p>
                      <a:pPr marR="169545" algn="ctr">
                        <a:lnSpc>
                          <a:spcPts val="1220"/>
                        </a:lnSpc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CONSIDERACIONES</a:t>
                      </a:r>
                      <a:endParaRPr sz="1800" b="1" dirty="0">
                        <a:solidFill>
                          <a:schemeClr val="bg1"/>
                        </a:solidFill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9522">
                <a:tc>
                  <a:txBody>
                    <a:bodyPr/>
                    <a:lstStyle/>
                    <a:p>
                      <a:pPr marL="330835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_tradnl" sz="1800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  <a:ea typeface="+mn-ea"/>
                          <a:cs typeface="+mn-cs"/>
                        </a:rPr>
                        <a:t>El CE, lo somete al Órgano Interno de Control (OIC) para sus comentarios.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  <a:ea typeface="+mn-ea"/>
                        <a:cs typeface="+mn-cs"/>
                      </a:endParaRPr>
                    </a:p>
                    <a:p>
                      <a:pPr marL="3308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1600" dirty="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2F635CCE-8398-4A76-A13C-B9319B5E0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7062767"/>
              </p:ext>
            </p:extLst>
          </p:nvPr>
        </p:nvGraphicFramePr>
        <p:xfrm>
          <a:off x="6237053" y="1034006"/>
          <a:ext cx="4930111" cy="505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23">
            <a:extLst>
              <a:ext uri="{FF2B5EF4-FFF2-40B4-BE49-F238E27FC236}">
                <a16:creationId xmlns="" xmlns:a16="http://schemas.microsoft.com/office/drawing/2014/main" id="{96660BA9-36CD-4762-BFB5-F39543BF7A05}"/>
              </a:ext>
            </a:extLst>
          </p:cNvPr>
          <p:cNvSpPr txBox="1"/>
          <p:nvPr/>
        </p:nvSpPr>
        <p:spPr>
          <a:xfrm>
            <a:off x="-762000" y="301137"/>
            <a:ext cx="6716949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CONTENIDO</a:t>
            </a: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CÓDIGO DE CONDUCTA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B31D4F9E-BED3-4EA4-B569-7DABD38848E1}"/>
              </a:ext>
            </a:extLst>
          </p:cNvPr>
          <p:cNvSpPr txBox="1"/>
          <p:nvPr/>
        </p:nvSpPr>
        <p:spPr>
          <a:xfrm>
            <a:off x="304800" y="3818036"/>
            <a:ext cx="4925066" cy="2239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Proxima Nova Rg" panose="02000506030000020004" pitchFamily="50" charset="0"/>
              </a:rPr>
              <a:t>ADEMAS CONSIDERA_</a:t>
            </a:r>
          </a:p>
          <a:p>
            <a:pPr marL="742950" marR="179705" lvl="1" indent="-28575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s-MX" sz="1800" dirty="0">
              <a:effectLst/>
              <a:latin typeface="Proxima Nova Rg" panose="02000506030000020004" pitchFamily="50" charset="0"/>
              <a:ea typeface="Times New Roman" panose="02020603050405020304" pitchFamily="18" charset="0"/>
            </a:endParaRPr>
          </a:p>
          <a:p>
            <a:pPr marL="742950" marR="179705" lvl="1" indent="-28575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sz="18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Mensaje del Titular de la Institución.</a:t>
            </a:r>
          </a:p>
          <a:p>
            <a:pPr marL="742950" marR="179705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MX" dirty="0">
                <a:latin typeface="Proxima Nova Rg" panose="02000506030000020004" pitchFamily="50" charset="0"/>
                <a:ea typeface="Times New Roman" panose="02020603050405020304" pitchFamily="18" charset="0"/>
              </a:rPr>
              <a:t>A</a:t>
            </a:r>
            <a:r>
              <a:rPr lang="es-MX" sz="18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corde a la misión y visión.</a:t>
            </a:r>
            <a:endParaRPr lang="es-MX" dirty="0">
              <a:latin typeface="Proxima Nova Rg" panose="02000506030000020004" pitchFamily="50" charset="0"/>
              <a:ea typeface="Times New Roman" panose="02020603050405020304" pitchFamily="18" charset="0"/>
            </a:endParaRPr>
          </a:p>
          <a:p>
            <a:pPr marL="742950" marR="179705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MX" dirty="0">
                <a:latin typeface="Proxima Nova Rg" panose="02000506030000020004" pitchFamily="50" charset="0"/>
                <a:ea typeface="Times New Roman" panose="02020603050405020304" pitchFamily="18" charset="0"/>
              </a:rPr>
              <a:t>Areas mas vulnerables a riesgo ético</a:t>
            </a:r>
            <a:endParaRPr lang="es-MX" sz="1800" dirty="0">
              <a:effectLst/>
              <a:latin typeface="Proxima Nova Rg" panose="02000506030000020004" pitchFamily="50" charset="0"/>
              <a:ea typeface="Times New Roman" panose="02020603050405020304" pitchFamily="18" charset="0"/>
            </a:endParaRPr>
          </a:p>
          <a:p>
            <a:pPr marL="742950" marR="179705" lvl="1" indent="-28575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sz="18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Lenguaje claro e incluyente.</a:t>
            </a:r>
          </a:p>
          <a:p>
            <a:endParaRPr lang="es-MX" dirty="0">
              <a:latin typeface="Proxima Nova Rg" panose="02000506030000020004" pitchFamily="50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A489057F-A569-4FE0-8DC2-22163AAA0CD6}"/>
              </a:ext>
            </a:extLst>
          </p:cNvPr>
          <p:cNvGrpSpPr/>
          <p:nvPr/>
        </p:nvGrpSpPr>
        <p:grpSpPr>
          <a:xfrm>
            <a:off x="1002911" y="1381196"/>
            <a:ext cx="3986044" cy="2239074"/>
            <a:chOff x="1002911" y="1381196"/>
            <a:chExt cx="3986044" cy="2239074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33F82B0B-869D-418F-ADCD-125C070E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911" y="1381196"/>
              <a:ext cx="3986044" cy="223907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="" xmlns:a16="http://schemas.microsoft.com/office/drawing/2014/main" id="{1991D273-9A98-4AC7-A247-8FED16284219}"/>
                </a:ext>
              </a:extLst>
            </p:cNvPr>
            <p:cNvSpPr txBox="1"/>
            <p:nvPr/>
          </p:nvSpPr>
          <p:spPr>
            <a:xfrm rot="20846228">
              <a:off x="2687307" y="1876890"/>
              <a:ext cx="465330" cy="2102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5598369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/>
        </p:nvGraphicFramePr>
        <p:xfrm>
          <a:off x="-2781300" y="29497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41092" y="24384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DAD7D2A1-BF71-4C5A-9A9E-31948B3F5365}"/>
              </a:ext>
            </a:extLst>
          </p:cNvPr>
          <p:cNvSpPr/>
          <p:nvPr/>
        </p:nvSpPr>
        <p:spPr>
          <a:xfrm>
            <a:off x="152400" y="2998857"/>
            <a:ext cx="1752600" cy="1650951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76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DA7405A-BB35-432D-AD25-8493F74C2949}"/>
              </a:ext>
            </a:extLst>
          </p:cNvPr>
          <p:cNvSpPr txBox="1"/>
          <p:nvPr/>
        </p:nvSpPr>
        <p:spPr>
          <a:xfrm>
            <a:off x="527198" y="5601652"/>
            <a:ext cx="89117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i="1" dirty="0">
                <a:latin typeface="Proxima Nova Rg" panose="02000506030000020004" pitchFamily="50" charset="0"/>
              </a:rPr>
              <a:t>Nota: solo por detrás de Tamaulipas (62.9) y Yucatán (61.5)7</a:t>
            </a:r>
          </a:p>
          <a:p>
            <a:r>
              <a:rPr lang="es-MX" sz="2000" i="1" dirty="0">
                <a:latin typeface="Proxima Nova Rg" panose="02000506030000020004" pitchFamily="50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EC9828B-B68C-43A9-8C63-16CCFC7DC66D}"/>
              </a:ext>
            </a:extLst>
          </p:cNvPr>
          <p:cNvSpPr txBox="1"/>
          <p:nvPr/>
        </p:nvSpPr>
        <p:spPr>
          <a:xfrm>
            <a:off x="3056597" y="3115044"/>
            <a:ext cx="60984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Proxima Nova Rg" panose="02000506030000020004" pitchFamily="50" charset="0"/>
              </a:rPr>
              <a:t>COAHUILA</a:t>
            </a:r>
          </a:p>
          <a:p>
            <a:r>
              <a:rPr lang="es-MX" sz="2000" b="1" dirty="0">
                <a:latin typeface="Proxima Nova Rg" panose="02000506030000020004" pitchFamily="50" charset="0"/>
              </a:rPr>
              <a:t>58.5 </a:t>
            </a:r>
          </a:p>
          <a:p>
            <a:r>
              <a:rPr lang="es-MX" sz="1600" b="1" dirty="0">
                <a:latin typeface="Proxima Nova Rg" panose="02000506030000020004" pitchFamily="50" charset="0"/>
              </a:rPr>
              <a:t>TERCERO MÁS ALTO DEL PAÍS</a:t>
            </a:r>
          </a:p>
          <a:p>
            <a:r>
              <a:rPr lang="es-MX" sz="3200" b="1" dirty="0">
                <a:latin typeface="Proxima Nova Rg" panose="02000506030000020004" pitchFamily="50" charset="0"/>
              </a:rPr>
              <a:t>2023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5E60E2E-0650-41B0-8A87-AE0CD07BF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4" t="36598" r="17276" b="12418"/>
          <a:stretch/>
        </p:blipFill>
        <p:spPr>
          <a:xfrm>
            <a:off x="5132433" y="1256347"/>
            <a:ext cx="6759362" cy="434530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2FDDF6AF-6505-4A63-9D3C-B5FEC98382A5}"/>
              </a:ext>
            </a:extLst>
          </p:cNvPr>
          <p:cNvSpPr txBox="1"/>
          <p:nvPr/>
        </p:nvSpPr>
        <p:spPr>
          <a:xfrm>
            <a:off x="331227" y="219998"/>
            <a:ext cx="6400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latin typeface="Proxima Nova Rg" panose="02000506030000020004" pitchFamily="50" charset="0"/>
              </a:rPr>
              <a:t>Percepción de confianza en el gobierno del estado </a:t>
            </a:r>
            <a:endParaRPr lang="es-MX" sz="3200" b="1" dirty="0"/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FBDC890-54C8-4E92-9C9C-725F2ACDD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49" y="3038171"/>
            <a:ext cx="1548698" cy="16119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6060809-AD84-43E8-A67D-0E558BA55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t="35824" r="19733" b="39942"/>
          <a:stretch/>
        </p:blipFill>
        <p:spPr>
          <a:xfrm>
            <a:off x="368096" y="1393490"/>
            <a:ext cx="4614959" cy="10392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741DA9C4-3E4F-45FD-AFA0-A2AABDA93E9D}"/>
              </a:ext>
            </a:extLst>
          </p:cNvPr>
          <p:cNvSpPr txBox="1"/>
          <p:nvPr/>
        </p:nvSpPr>
        <p:spPr>
          <a:xfrm>
            <a:off x="2414380" y="6364067"/>
            <a:ext cx="70245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https://www.inegi.org.mx/programas/encig/2023</a:t>
            </a:r>
            <a:r>
              <a:rPr lang="es-MX" sz="24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24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>
            <a:extLst>
              <a:ext uri="{FF2B5EF4-FFF2-40B4-BE49-F238E27FC236}">
                <a16:creationId xmlns="" xmlns:a16="http://schemas.microsoft.com/office/drawing/2014/main" id="{58B5475E-2C86-4AA7-A1F5-01392E4E1FE2}"/>
              </a:ext>
            </a:extLst>
          </p:cNvPr>
          <p:cNvGrpSpPr/>
          <p:nvPr/>
        </p:nvGrpSpPr>
        <p:grpSpPr>
          <a:xfrm>
            <a:off x="110434" y="1044626"/>
            <a:ext cx="12089472" cy="5813373"/>
            <a:chOff x="2652452" y="2368521"/>
            <a:chExt cx="7567114" cy="4702633"/>
          </a:xfrm>
        </p:grpSpPr>
        <p:sp>
          <p:nvSpPr>
            <p:cNvPr id="18" name="object 18"/>
            <p:cNvSpPr/>
            <p:nvPr/>
          </p:nvSpPr>
          <p:spPr>
            <a:xfrm>
              <a:off x="2652452" y="2368521"/>
              <a:ext cx="7567114" cy="4702633"/>
            </a:xfrm>
            <a:custGeom>
              <a:avLst/>
              <a:gdLst/>
              <a:ahLst/>
              <a:cxnLst/>
              <a:rect l="l" t="t" r="r" b="b"/>
              <a:pathLst>
                <a:path w="7848600" h="3676015">
                  <a:moveTo>
                    <a:pt x="7235952" y="0"/>
                  </a:moveTo>
                  <a:lnTo>
                    <a:pt x="612647" y="0"/>
                  </a:lnTo>
                  <a:lnTo>
                    <a:pt x="564770" y="1843"/>
                  </a:lnTo>
                  <a:lnTo>
                    <a:pt x="517900" y="7282"/>
                  </a:lnTo>
                  <a:lnTo>
                    <a:pt x="472174" y="16181"/>
                  </a:lnTo>
                  <a:lnTo>
                    <a:pt x="427728" y="28404"/>
                  </a:lnTo>
                  <a:lnTo>
                    <a:pt x="384699" y="43814"/>
                  </a:lnTo>
                  <a:lnTo>
                    <a:pt x="343222" y="62275"/>
                  </a:lnTo>
                  <a:lnTo>
                    <a:pt x="303434" y="83650"/>
                  </a:lnTo>
                  <a:lnTo>
                    <a:pt x="265470" y="107804"/>
                  </a:lnTo>
                  <a:lnTo>
                    <a:pt x="229469" y="134600"/>
                  </a:lnTo>
                  <a:lnTo>
                    <a:pt x="195564" y="163902"/>
                  </a:lnTo>
                  <a:lnTo>
                    <a:pt x="163893" y="195574"/>
                  </a:lnTo>
                  <a:lnTo>
                    <a:pt x="134592" y="229479"/>
                  </a:lnTo>
                  <a:lnTo>
                    <a:pt x="107797" y="265482"/>
                  </a:lnTo>
                  <a:lnTo>
                    <a:pt x="83645" y="303445"/>
                  </a:lnTo>
                  <a:lnTo>
                    <a:pt x="62270" y="343233"/>
                  </a:lnTo>
                  <a:lnTo>
                    <a:pt x="43811" y="384709"/>
                  </a:lnTo>
                  <a:lnTo>
                    <a:pt x="28402" y="427737"/>
                  </a:lnTo>
                  <a:lnTo>
                    <a:pt x="16180" y="472182"/>
                  </a:lnTo>
                  <a:lnTo>
                    <a:pt x="7282" y="517906"/>
                  </a:lnTo>
                  <a:lnTo>
                    <a:pt x="1843" y="564773"/>
                  </a:lnTo>
                  <a:lnTo>
                    <a:pt x="0" y="612647"/>
                  </a:lnTo>
                  <a:lnTo>
                    <a:pt x="0" y="3063227"/>
                  </a:lnTo>
                  <a:lnTo>
                    <a:pt x="1843" y="3111106"/>
                  </a:lnTo>
                  <a:lnTo>
                    <a:pt x="7282" y="3157978"/>
                  </a:lnTo>
                  <a:lnTo>
                    <a:pt x="16180" y="3203705"/>
                  </a:lnTo>
                  <a:lnTo>
                    <a:pt x="28402" y="3248152"/>
                  </a:lnTo>
                  <a:lnTo>
                    <a:pt x="43811" y="3291183"/>
                  </a:lnTo>
                  <a:lnTo>
                    <a:pt x="62270" y="3332661"/>
                  </a:lnTo>
                  <a:lnTo>
                    <a:pt x="83645" y="3372450"/>
                  </a:lnTo>
                  <a:lnTo>
                    <a:pt x="107797" y="3410414"/>
                  </a:lnTo>
                  <a:lnTo>
                    <a:pt x="134592" y="3446416"/>
                  </a:lnTo>
                  <a:lnTo>
                    <a:pt x="163893" y="3480321"/>
                  </a:lnTo>
                  <a:lnTo>
                    <a:pt x="195564" y="3511992"/>
                  </a:lnTo>
                  <a:lnTo>
                    <a:pt x="229469" y="3541294"/>
                  </a:lnTo>
                  <a:lnTo>
                    <a:pt x="265470" y="3568089"/>
                  </a:lnTo>
                  <a:lnTo>
                    <a:pt x="303434" y="3592242"/>
                  </a:lnTo>
                  <a:lnTo>
                    <a:pt x="343222" y="3613616"/>
                  </a:lnTo>
                  <a:lnTo>
                    <a:pt x="384699" y="3632076"/>
                  </a:lnTo>
                  <a:lnTo>
                    <a:pt x="427728" y="3647485"/>
                  </a:lnTo>
                  <a:lnTo>
                    <a:pt x="472174" y="3659707"/>
                  </a:lnTo>
                  <a:lnTo>
                    <a:pt x="517900" y="3668605"/>
                  </a:lnTo>
                  <a:lnTo>
                    <a:pt x="564770" y="3674044"/>
                  </a:lnTo>
                  <a:lnTo>
                    <a:pt x="612647" y="3675888"/>
                  </a:lnTo>
                  <a:lnTo>
                    <a:pt x="7235952" y="3675888"/>
                  </a:lnTo>
                  <a:lnTo>
                    <a:pt x="7283826" y="3674044"/>
                  </a:lnTo>
                  <a:lnTo>
                    <a:pt x="7330693" y="3668605"/>
                  </a:lnTo>
                  <a:lnTo>
                    <a:pt x="7376417" y="3659707"/>
                  </a:lnTo>
                  <a:lnTo>
                    <a:pt x="7420862" y="3647485"/>
                  </a:lnTo>
                  <a:lnTo>
                    <a:pt x="7463890" y="3632076"/>
                  </a:lnTo>
                  <a:lnTo>
                    <a:pt x="7505366" y="3613616"/>
                  </a:lnTo>
                  <a:lnTo>
                    <a:pt x="7545154" y="3592242"/>
                  </a:lnTo>
                  <a:lnTo>
                    <a:pt x="7583117" y="3568089"/>
                  </a:lnTo>
                  <a:lnTo>
                    <a:pt x="7619120" y="3541294"/>
                  </a:lnTo>
                  <a:lnTo>
                    <a:pt x="7653025" y="3511992"/>
                  </a:lnTo>
                  <a:lnTo>
                    <a:pt x="7684697" y="3480321"/>
                  </a:lnTo>
                  <a:lnTo>
                    <a:pt x="7713999" y="3446416"/>
                  </a:lnTo>
                  <a:lnTo>
                    <a:pt x="7740795" y="3410414"/>
                  </a:lnTo>
                  <a:lnTo>
                    <a:pt x="7764949" y="3372450"/>
                  </a:lnTo>
                  <a:lnTo>
                    <a:pt x="7786324" y="3332661"/>
                  </a:lnTo>
                  <a:lnTo>
                    <a:pt x="7804785" y="3291183"/>
                  </a:lnTo>
                  <a:lnTo>
                    <a:pt x="7820195" y="3248152"/>
                  </a:lnTo>
                  <a:lnTo>
                    <a:pt x="7832418" y="3203705"/>
                  </a:lnTo>
                  <a:lnTo>
                    <a:pt x="7841317" y="3157978"/>
                  </a:lnTo>
                  <a:lnTo>
                    <a:pt x="7846756" y="3111106"/>
                  </a:lnTo>
                  <a:lnTo>
                    <a:pt x="7848600" y="3063227"/>
                  </a:lnTo>
                  <a:lnTo>
                    <a:pt x="7848600" y="612647"/>
                  </a:lnTo>
                  <a:lnTo>
                    <a:pt x="7846756" y="564773"/>
                  </a:lnTo>
                  <a:lnTo>
                    <a:pt x="7841317" y="517906"/>
                  </a:lnTo>
                  <a:lnTo>
                    <a:pt x="7832418" y="472182"/>
                  </a:lnTo>
                  <a:lnTo>
                    <a:pt x="7820195" y="427737"/>
                  </a:lnTo>
                  <a:lnTo>
                    <a:pt x="7804785" y="384709"/>
                  </a:lnTo>
                  <a:lnTo>
                    <a:pt x="7786324" y="343233"/>
                  </a:lnTo>
                  <a:lnTo>
                    <a:pt x="7764949" y="303445"/>
                  </a:lnTo>
                  <a:lnTo>
                    <a:pt x="7740795" y="265482"/>
                  </a:lnTo>
                  <a:lnTo>
                    <a:pt x="7713999" y="229479"/>
                  </a:lnTo>
                  <a:lnTo>
                    <a:pt x="7684697" y="195574"/>
                  </a:lnTo>
                  <a:lnTo>
                    <a:pt x="7653025" y="163902"/>
                  </a:lnTo>
                  <a:lnTo>
                    <a:pt x="7619120" y="134600"/>
                  </a:lnTo>
                  <a:lnTo>
                    <a:pt x="7583117" y="107804"/>
                  </a:lnTo>
                  <a:lnTo>
                    <a:pt x="7545154" y="83650"/>
                  </a:lnTo>
                  <a:lnTo>
                    <a:pt x="7505366" y="62275"/>
                  </a:lnTo>
                  <a:lnTo>
                    <a:pt x="7463890" y="43814"/>
                  </a:lnTo>
                  <a:lnTo>
                    <a:pt x="7420862" y="28404"/>
                  </a:lnTo>
                  <a:lnTo>
                    <a:pt x="7376417" y="16181"/>
                  </a:lnTo>
                  <a:lnTo>
                    <a:pt x="7330693" y="7282"/>
                  </a:lnTo>
                  <a:lnTo>
                    <a:pt x="7283826" y="1843"/>
                  </a:lnTo>
                  <a:lnTo>
                    <a:pt x="72359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dirty="0">
                <a:latin typeface="Proxima Nova Rg" panose="02000506030000020004" pitchFamily="50" charset="0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4699" y="4015024"/>
              <a:ext cx="930363" cy="38008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371600" y="2978452"/>
            <a:ext cx="2388572" cy="579646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b="1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defRPr>
            </a:lvl1pPr>
          </a:lstStyle>
          <a:p>
            <a:r>
              <a:rPr dirty="0"/>
              <a:t>RECEPCIÓN</a:t>
            </a:r>
            <a:endParaRPr lang="es-ES" dirty="0"/>
          </a:p>
          <a:p>
            <a:r>
              <a:rPr lang="es-MX" dirty="0"/>
              <a:t>(Folio)</a:t>
            </a:r>
            <a:endParaRPr dirty="0"/>
          </a:p>
        </p:txBody>
      </p:sp>
      <p:pic>
        <p:nvPicPr>
          <p:cNvPr id="39" name="Imagen 38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CC9DA778-AAAA-414D-B59D-0AC28520414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Imagen 39">
            <a:extLst>
              <a:ext uri="{FF2B5EF4-FFF2-40B4-BE49-F238E27FC236}">
                <a16:creationId xmlns="" xmlns:a16="http://schemas.microsoft.com/office/drawing/2014/main" id="{F1AD1847-C0CF-4563-8DFE-9F6EA7F8C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bject 23">
            <a:extLst>
              <a:ext uri="{FF2B5EF4-FFF2-40B4-BE49-F238E27FC236}">
                <a16:creationId xmlns="" xmlns:a16="http://schemas.microsoft.com/office/drawing/2014/main" id="{EDA06C39-2DA1-42C5-827C-9F81A3764FA3}"/>
              </a:ext>
            </a:extLst>
          </p:cNvPr>
          <p:cNvSpPr txBox="1"/>
          <p:nvPr/>
        </p:nvSpPr>
        <p:spPr>
          <a:xfrm>
            <a:off x="110434" y="281878"/>
            <a:ext cx="7141366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RECEPCIÓN Y ATENCIÓN DE</a:t>
            </a: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 DENUNCIAS ÉTICAS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="" xmlns:a16="http://schemas.microsoft.com/office/drawing/2014/main" id="{790A22FD-42E1-4266-80A9-760378F3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630" b="17969" l="1245" r="11859">
                        <a14:foregroundMark x1="4612" y1="16406" x2="4612" y2="16406"/>
                        <a14:foregroundMark x1="4685" y1="14453" x2="4685" y2="14453"/>
                        <a14:foregroundMark x1="5490" y1="14974" x2="5490" y2="14974"/>
                        <a14:foregroundMark x1="5490" y1="14974" x2="5490" y2="14974"/>
                        <a14:foregroundMark x1="6369" y1="15495" x2="6369" y2="15495"/>
                        <a14:foregroundMark x1="6881" y1="15755" x2="6881" y2="15755"/>
                        <a14:foregroundMark x1="7613" y1="15365" x2="7613" y2="15365"/>
                        <a14:foregroundMark x1="8053" y1="15625" x2="8053" y2="15625"/>
                        <a14:foregroundMark x1="9224" y1="15625" x2="9224" y2="15625"/>
                        <a14:foregroundMark x1="9883" y1="15625" x2="9883" y2="15625"/>
                        <a14:foregroundMark x1="6076" y1="15495" x2="6076" y2="15495"/>
                        <a14:foregroundMark x1="5637" y1="15625" x2="5637" y2="15625"/>
                        <a14:foregroundMark x1="5198" y1="15234" x2="5198" y2="15234"/>
                        <a14:foregroundMark x1="4685" y1="14974" x2="4685" y2="14974"/>
                        <a14:foregroundMark x1="1245" y1="14583" x2="1245" y2="14583"/>
                        <a14:foregroundMark x1="4685" y1="16146" x2="4685" y2="16146"/>
                        <a14:foregroundMark x1="4685" y1="16406" x2="4685" y2="16406"/>
                        <a14:foregroundMark x1="6369" y1="16016" x2="6369" y2="16016"/>
                        <a14:foregroundMark x1="7906" y1="16406" x2="7906" y2="16406"/>
                        <a14:foregroundMark x1="9810" y1="16016" x2="9810" y2="16016"/>
                        <a14:foregroundMark x1="1245" y1="14714" x2="1245" y2="14714"/>
                      </a14:backgroundRemoval>
                    </a14:imgEffect>
                  </a14:imgLayer>
                </a14:imgProps>
              </a:ext>
            </a:extLst>
          </a:blip>
          <a:srcRect t="12050" r="86771" b="81307"/>
          <a:stretch/>
        </p:blipFill>
        <p:spPr>
          <a:xfrm>
            <a:off x="1653426" y="2343007"/>
            <a:ext cx="2275337" cy="728213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="" xmlns:a16="http://schemas.microsoft.com/office/drawing/2014/main" id="{115837F3-7737-416C-ACA5-0D687E233EE5}"/>
              </a:ext>
            </a:extLst>
          </p:cNvPr>
          <p:cNvSpPr txBox="1"/>
          <p:nvPr/>
        </p:nvSpPr>
        <p:spPr>
          <a:xfrm>
            <a:off x="1491754" y="1303503"/>
            <a:ext cx="359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Buzón interno (F-018)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Correo electrónico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Directamente ante el 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Turnadas por el OIC..</a:t>
            </a:r>
            <a:endParaRPr lang="es-MX" sz="16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="" xmlns:a16="http://schemas.microsoft.com/office/drawing/2014/main" id="{C7832F98-F5A9-4F39-B524-13C09CD267EB}"/>
              </a:ext>
            </a:extLst>
          </p:cNvPr>
          <p:cNvSpPr txBox="1"/>
          <p:nvPr/>
        </p:nvSpPr>
        <p:spPr>
          <a:xfrm>
            <a:off x="4331766" y="3816544"/>
            <a:ext cx="2986085" cy="9002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700" algn="ctr">
              <a:spcBef>
                <a:spcPts val="100"/>
              </a:spcBef>
              <a:defRPr sz="14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marL="298450" indent="-285750" algn="l">
              <a:buFont typeface="Arial" panose="020B0604020202020204" pitchFamily="34" charset="0"/>
              <a:buChar char="•"/>
            </a:pPr>
            <a:r>
              <a:rPr lang="es-ES_tradnl" dirty="0"/>
              <a:t>Acordar dar trámite o no </a:t>
            </a:r>
          </a:p>
          <a:p>
            <a:pPr marL="298450" indent="-285750" algn="l">
              <a:buFont typeface="Arial" panose="020B0604020202020204" pitchFamily="34" charset="0"/>
              <a:buChar char="•"/>
            </a:pPr>
            <a:r>
              <a:rPr lang="es-ES_tradnl" dirty="0"/>
              <a:t>Proponer medidas protección y, </a:t>
            </a:r>
          </a:p>
          <a:p>
            <a:pPr marL="298450" indent="-285750" algn="l">
              <a:buFont typeface="Arial" panose="020B0604020202020204" pitchFamily="34" charset="0"/>
              <a:buChar char="•"/>
            </a:pPr>
            <a:r>
              <a:rPr lang="es-ES_tradnl" dirty="0"/>
              <a:t>Conformar una Comisión del Comité de Ética, </a:t>
            </a:r>
            <a:endParaRPr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="" xmlns:a16="http://schemas.microsoft.com/office/drawing/2014/main" id="{C24B7605-E121-4A15-A54F-DD54174A3D28}"/>
              </a:ext>
            </a:extLst>
          </p:cNvPr>
          <p:cNvCxnSpPr>
            <a:cxnSpLocks/>
          </p:cNvCxnSpPr>
          <p:nvPr/>
        </p:nvCxnSpPr>
        <p:spPr>
          <a:xfrm flipV="1">
            <a:off x="1831786" y="3612734"/>
            <a:ext cx="453318" cy="130786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7F523A54-2EB4-4C68-80F4-6E48538152C6}"/>
              </a:ext>
            </a:extLst>
          </p:cNvPr>
          <p:cNvSpPr txBox="1"/>
          <p:nvPr/>
        </p:nvSpPr>
        <p:spPr>
          <a:xfrm>
            <a:off x="231614" y="4584032"/>
            <a:ext cx="3697149" cy="1384995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</a:bodyPr>
          <a:lstStyle/>
          <a:p>
            <a:pPr algn="just"/>
            <a:r>
              <a:rPr lang="es-MX" sz="14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REQUISITOS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_tradnl" sz="14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Nombre de </a:t>
            </a:r>
            <a:r>
              <a:rPr lang="es-ES_tradnl" sz="12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denunciante</a:t>
            </a:r>
            <a:r>
              <a:rPr lang="es-ES_tradnl" sz="14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 (opcional);</a:t>
            </a:r>
            <a:endParaRPr lang="es-MX" sz="1400" dirty="0">
              <a:latin typeface="Proxima Nova Rg" panose="02000506030000020004" pitchFamily="50" charset="0"/>
              <a:ea typeface="Times New Roman" panose="02020603050405020304" pitchFamily="18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_tradnl" sz="14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Domicilio o correo electrónico para recibir notificaciones;</a:t>
            </a:r>
            <a:endParaRPr lang="es-MX" sz="1400" dirty="0">
              <a:latin typeface="Proxima Nova Rg" panose="02000506030000020004" pitchFamily="50" charset="0"/>
              <a:ea typeface="Times New Roman" panose="02020603050405020304" pitchFamily="18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_tradnl" sz="14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Nombre y, cargo del </a:t>
            </a:r>
            <a:r>
              <a:rPr lang="es-ES" sz="1400" dirty="0">
                <a:latin typeface="Proxima Nova Rg" panose="02000506030000020004" pitchFamily="50" charset="0"/>
                <a:ea typeface="Times New Roman" panose="02020603050405020304" pitchFamily="18" charset="0"/>
              </a:rPr>
              <a:t>denunciado</a:t>
            </a:r>
            <a:endParaRPr lang="es-MX" sz="1400" dirty="0">
              <a:latin typeface="Proxima Nova Rg" panose="02000506030000020004" pitchFamily="50" charset="0"/>
              <a:ea typeface="Times New Roman" panose="02020603050405020304" pitchFamily="18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_tradnl" sz="1400" dirty="0">
                <a:effectLst/>
                <a:latin typeface="Proxima Nova Rg" panose="02000506030000020004" pitchFamily="50" charset="0"/>
                <a:ea typeface="Times New Roman" panose="02020603050405020304" pitchFamily="18" charset="0"/>
              </a:rPr>
              <a:t>Narración clara y sucinta de los hechos.</a:t>
            </a:r>
            <a:endParaRPr lang="es-MX" sz="1400" dirty="0">
              <a:effectLst/>
              <a:latin typeface="Proxima Nova Rg" panose="02000506030000020004" pitchFamily="50" charset="0"/>
              <a:ea typeface="Times New Roman" panose="02020603050405020304" pitchFamily="18" charset="0"/>
            </a:endParaRPr>
          </a:p>
        </p:txBody>
      </p:sp>
      <p:pic>
        <p:nvPicPr>
          <p:cNvPr id="48" name="object 22">
            <a:extLst>
              <a:ext uri="{FF2B5EF4-FFF2-40B4-BE49-F238E27FC236}">
                <a16:creationId xmlns="" xmlns:a16="http://schemas.microsoft.com/office/drawing/2014/main" id="{EACEDA41-B8E9-4957-B158-7BB7546E9A4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3302" y="3074471"/>
            <a:ext cx="660498" cy="469859"/>
          </a:xfrm>
          <a:prstGeom prst="rect">
            <a:avLst/>
          </a:prstGeom>
        </p:spPr>
      </p:pic>
      <p:pic>
        <p:nvPicPr>
          <p:cNvPr id="51" name="object 22">
            <a:extLst>
              <a:ext uri="{FF2B5EF4-FFF2-40B4-BE49-F238E27FC236}">
                <a16:creationId xmlns="" xmlns:a16="http://schemas.microsoft.com/office/drawing/2014/main" id="{51D2810A-F5DB-4D46-83DC-FB88FB4F79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393234" y="3802147"/>
            <a:ext cx="1240217" cy="46985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514360" y="3002647"/>
            <a:ext cx="2343640" cy="579646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INFORME AL </a:t>
            </a:r>
          </a:p>
          <a:p>
            <a:r>
              <a:rPr lang="es-ES" sz="1800" dirty="0">
                <a:latin typeface="Proxima Nova Rg" panose="02000506030000020004" pitchFamily="50" charset="0"/>
              </a:rPr>
              <a:t>COMITÉ DE ÉTICA</a:t>
            </a:r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D59FC38-E4AD-4546-8620-55FA3FFB5073}"/>
              </a:ext>
            </a:extLst>
          </p:cNvPr>
          <p:cNvSpPr txBox="1"/>
          <p:nvPr/>
        </p:nvSpPr>
        <p:spPr>
          <a:xfrm>
            <a:off x="9284322" y="4014025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SI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="" xmlns:a16="http://schemas.microsoft.com/office/drawing/2014/main" id="{C4D8DAC4-AFFD-4D39-B364-A8F89824101E}"/>
              </a:ext>
            </a:extLst>
          </p:cNvPr>
          <p:cNvSpPr txBox="1"/>
          <p:nvPr/>
        </p:nvSpPr>
        <p:spPr>
          <a:xfrm>
            <a:off x="9569939" y="2284605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NO</a:t>
            </a:r>
          </a:p>
        </p:txBody>
      </p:sp>
      <p:sp>
        <p:nvSpPr>
          <p:cNvPr id="65" name="object 27">
            <a:extLst>
              <a:ext uri="{FF2B5EF4-FFF2-40B4-BE49-F238E27FC236}">
                <a16:creationId xmlns="" xmlns:a16="http://schemas.microsoft.com/office/drawing/2014/main" id="{77709BB2-5148-4C5D-8559-19F9C51339B0}"/>
              </a:ext>
            </a:extLst>
          </p:cNvPr>
          <p:cNvSpPr txBox="1"/>
          <p:nvPr/>
        </p:nvSpPr>
        <p:spPr>
          <a:xfrm>
            <a:off x="7321364" y="1354087"/>
            <a:ext cx="3415841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SE CONCLUYE Y EMITEN  ACCIONES PREVENTIVAS</a:t>
            </a:r>
            <a:endParaRPr sz="1800" dirty="0">
              <a:latin typeface="Proxima Nova Rg" panose="02000506030000020004" pitchFamily="50" charset="0"/>
            </a:endParaRPr>
          </a:p>
        </p:txBody>
      </p:sp>
      <p:pic>
        <p:nvPicPr>
          <p:cNvPr id="66" name="object 22">
            <a:extLst>
              <a:ext uri="{FF2B5EF4-FFF2-40B4-BE49-F238E27FC236}">
                <a16:creationId xmlns="" xmlns:a16="http://schemas.microsoft.com/office/drawing/2014/main" id="{2E93DBBE-F7DF-4AC5-B37C-ED0AA31869A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8379744" y="2289214"/>
            <a:ext cx="1240217" cy="469859"/>
          </a:xfrm>
          <a:prstGeom prst="rect">
            <a:avLst/>
          </a:prstGeom>
        </p:spPr>
      </p:pic>
      <p:sp>
        <p:nvSpPr>
          <p:cNvPr id="11" name="Rombo 10">
            <a:extLst>
              <a:ext uri="{FF2B5EF4-FFF2-40B4-BE49-F238E27FC236}">
                <a16:creationId xmlns="" xmlns:a16="http://schemas.microsoft.com/office/drawing/2014/main" id="{8A283F70-E707-49BF-9229-CF50F15A7565}"/>
              </a:ext>
            </a:extLst>
          </p:cNvPr>
          <p:cNvSpPr/>
          <p:nvPr/>
        </p:nvSpPr>
        <p:spPr>
          <a:xfrm>
            <a:off x="7529515" y="2515369"/>
            <a:ext cx="2986085" cy="1604888"/>
          </a:xfrm>
          <a:prstGeom prst="diamond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16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ES</a:t>
            </a:r>
          </a:p>
          <a:p>
            <a:pPr marL="12065" marR="5080" indent="2540" algn="ctr">
              <a:spcBef>
                <a:spcPts val="100"/>
              </a:spcBef>
            </a:pPr>
            <a:r>
              <a:rPr lang="es-MX" sz="16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PROCEDENTE?</a:t>
            </a:r>
          </a:p>
          <a:p>
            <a:pPr marL="12065" marR="5080" indent="2540" algn="ctr">
              <a:spcBef>
                <a:spcPts val="100"/>
              </a:spcBef>
            </a:pPr>
            <a:endParaRPr lang="es-MX" b="1" dirty="0">
              <a:solidFill>
                <a:srgbClr val="FFFFFF"/>
              </a:solidFill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67" name="object 23">
            <a:extLst>
              <a:ext uri="{FF2B5EF4-FFF2-40B4-BE49-F238E27FC236}">
                <a16:creationId xmlns="" xmlns:a16="http://schemas.microsoft.com/office/drawing/2014/main" id="{68CE75F0-8ECD-4C6E-B9E1-39905BEBC9D6}"/>
              </a:ext>
            </a:extLst>
          </p:cNvPr>
          <p:cNvSpPr txBox="1"/>
          <p:nvPr/>
        </p:nvSpPr>
        <p:spPr>
          <a:xfrm>
            <a:off x="7204869" y="5334000"/>
            <a:ext cx="4834731" cy="118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INDAGACION INICIAL NO CON INVOLUCRADOS(6 DIAS HAB) </a:t>
            </a:r>
          </a:p>
          <a:p>
            <a:pPr marL="2984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PRUEBAS </a:t>
            </a:r>
          </a:p>
          <a:p>
            <a:pPr marL="2984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ENTREVISTAS (10 DIAS HAB)</a:t>
            </a:r>
          </a:p>
          <a:p>
            <a:pPr marL="2984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MEDIACIÓN (5 DIAS HAB)</a:t>
            </a:r>
          </a:p>
          <a:p>
            <a:pPr marL="12700">
              <a:spcBef>
                <a:spcPts val="100"/>
              </a:spcBef>
            </a:pPr>
            <a:endParaRPr lang="es-ES" sz="12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  <a:p>
            <a:pPr marL="12700">
              <a:spcBef>
                <a:spcPts val="100"/>
              </a:spcBef>
            </a:pPr>
            <a:endParaRPr sz="12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8" name="object 22">
            <a:extLst>
              <a:ext uri="{FF2B5EF4-FFF2-40B4-BE49-F238E27FC236}">
                <a16:creationId xmlns="" xmlns:a16="http://schemas.microsoft.com/office/drawing/2014/main" id="{3455604D-B20A-47DD-B0B4-C31A5DD36E6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583" y="4648200"/>
            <a:ext cx="1240217" cy="469859"/>
          </a:xfrm>
          <a:prstGeom prst="rect">
            <a:avLst/>
          </a:prstGeom>
        </p:spPr>
      </p:pic>
      <p:sp>
        <p:nvSpPr>
          <p:cNvPr id="63" name="object 27">
            <a:extLst>
              <a:ext uri="{FF2B5EF4-FFF2-40B4-BE49-F238E27FC236}">
                <a16:creationId xmlns="" xmlns:a16="http://schemas.microsoft.com/office/drawing/2014/main" id="{DE0A4B81-D6A8-48A4-B787-BF5521F9BCFF}"/>
              </a:ext>
            </a:extLst>
          </p:cNvPr>
          <p:cNvSpPr txBox="1"/>
          <p:nvPr/>
        </p:nvSpPr>
        <p:spPr>
          <a:xfrm>
            <a:off x="7317851" y="4572000"/>
            <a:ext cx="3415841" cy="579646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sz="1800" dirty="0">
                <a:latin typeface="Proxima Nova Rg" panose="02000506030000020004" pitchFamily="50" charset="0"/>
              </a:rPr>
              <a:t>TRÁMITE Y </a:t>
            </a:r>
            <a:endParaRPr lang="es-ES" sz="1800" dirty="0">
              <a:latin typeface="Proxima Nova Rg" panose="02000506030000020004" pitchFamily="50" charset="0"/>
            </a:endParaRPr>
          </a:p>
          <a:p>
            <a:r>
              <a:rPr sz="1800" dirty="0">
                <a:latin typeface="Proxima Nova Rg" panose="02000506030000020004" pitchFamily="50" charset="0"/>
              </a:rPr>
              <a:t> ANÁLISIS</a:t>
            </a:r>
          </a:p>
        </p:txBody>
      </p:sp>
      <p:sp>
        <p:nvSpPr>
          <p:cNvPr id="70" name="Rectángulo: esquinas redondeadas 69">
            <a:extLst>
              <a:ext uri="{FF2B5EF4-FFF2-40B4-BE49-F238E27FC236}">
                <a16:creationId xmlns="" xmlns:a16="http://schemas.microsoft.com/office/drawing/2014/main" id="{149D4F55-8779-4D5D-9C8C-140D6C2D0AC3}"/>
              </a:ext>
            </a:extLst>
          </p:cNvPr>
          <p:cNvSpPr/>
          <p:nvPr/>
        </p:nvSpPr>
        <p:spPr>
          <a:xfrm>
            <a:off x="243646" y="1878771"/>
            <a:ext cx="1184966" cy="35470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0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INICIO</a:t>
            </a:r>
          </a:p>
        </p:txBody>
      </p:sp>
      <p:pic>
        <p:nvPicPr>
          <p:cNvPr id="71" name="object 22">
            <a:extLst>
              <a:ext uri="{FF2B5EF4-FFF2-40B4-BE49-F238E27FC236}">
                <a16:creationId xmlns="" xmlns:a16="http://schemas.microsoft.com/office/drawing/2014/main" id="{2137A863-44BD-41AD-B6F9-DB635BDF36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913" y="3065418"/>
            <a:ext cx="621687" cy="46985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CF9F853B-DE4C-4273-A969-24389B65A970}"/>
              </a:ext>
            </a:extLst>
          </p:cNvPr>
          <p:cNvSpPr/>
          <p:nvPr/>
        </p:nvSpPr>
        <p:spPr>
          <a:xfrm>
            <a:off x="749913" y="2294608"/>
            <a:ext cx="183048" cy="1077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E29976F2-8175-4AE6-9F0E-E5AD8787168A}"/>
              </a:ext>
            </a:extLst>
          </p:cNvPr>
          <p:cNvSpPr/>
          <p:nvPr/>
        </p:nvSpPr>
        <p:spPr>
          <a:xfrm>
            <a:off x="11294934" y="4572000"/>
            <a:ext cx="719804" cy="62394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8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A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="" xmlns:a16="http://schemas.microsoft.com/office/drawing/2014/main" id="{6BFDE223-861F-4630-AA97-17F7A57326B7}"/>
              </a:ext>
            </a:extLst>
          </p:cNvPr>
          <p:cNvSpPr txBox="1"/>
          <p:nvPr/>
        </p:nvSpPr>
        <p:spPr>
          <a:xfrm>
            <a:off x="7086600" y="6249065"/>
            <a:ext cx="4834730" cy="45653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298450" indent="-285750">
              <a:spcBef>
                <a:spcPts val="100"/>
              </a:spcBef>
              <a:buFont typeface="Arial" panose="020B0604020202020204" pitchFamily="34" charset="0"/>
              <a:buChar char="•"/>
              <a:defRPr sz="12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marL="12700" indent="0" algn="ctr">
              <a:buNone/>
            </a:pPr>
            <a:r>
              <a:rPr lang="es-ES_tradnl" sz="1400" dirty="0"/>
              <a:t>Nota: En caso de hostigamiento sexual y acoso sexual </a:t>
            </a:r>
          </a:p>
          <a:p>
            <a:pPr marL="12700" indent="0" algn="ctr">
              <a:buNone/>
            </a:pPr>
            <a:r>
              <a:rPr lang="es-ES_tradnl" sz="1400" dirty="0"/>
              <a:t>apegarse a protocolo. </a:t>
            </a:r>
            <a:endParaRPr lang="es-MX" sz="1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>
            <a:extLst>
              <a:ext uri="{FF2B5EF4-FFF2-40B4-BE49-F238E27FC236}">
                <a16:creationId xmlns="" xmlns:a16="http://schemas.microsoft.com/office/drawing/2014/main" id="{58B5475E-2C86-4AA7-A1F5-01392E4E1FE2}"/>
              </a:ext>
            </a:extLst>
          </p:cNvPr>
          <p:cNvGrpSpPr/>
          <p:nvPr/>
        </p:nvGrpSpPr>
        <p:grpSpPr>
          <a:xfrm>
            <a:off x="102528" y="1159180"/>
            <a:ext cx="12089472" cy="5660974"/>
            <a:chOff x="2652452" y="2368521"/>
            <a:chExt cx="7567114" cy="4579352"/>
          </a:xfrm>
        </p:grpSpPr>
        <p:sp>
          <p:nvSpPr>
            <p:cNvPr id="18" name="object 18"/>
            <p:cNvSpPr/>
            <p:nvPr/>
          </p:nvSpPr>
          <p:spPr>
            <a:xfrm>
              <a:off x="2652452" y="2368521"/>
              <a:ext cx="7567114" cy="4579352"/>
            </a:xfrm>
            <a:custGeom>
              <a:avLst/>
              <a:gdLst/>
              <a:ahLst/>
              <a:cxnLst/>
              <a:rect l="l" t="t" r="r" b="b"/>
              <a:pathLst>
                <a:path w="7848600" h="3676015">
                  <a:moveTo>
                    <a:pt x="7235952" y="0"/>
                  </a:moveTo>
                  <a:lnTo>
                    <a:pt x="612647" y="0"/>
                  </a:lnTo>
                  <a:lnTo>
                    <a:pt x="564770" y="1843"/>
                  </a:lnTo>
                  <a:lnTo>
                    <a:pt x="517900" y="7282"/>
                  </a:lnTo>
                  <a:lnTo>
                    <a:pt x="472174" y="16181"/>
                  </a:lnTo>
                  <a:lnTo>
                    <a:pt x="427728" y="28404"/>
                  </a:lnTo>
                  <a:lnTo>
                    <a:pt x="384699" y="43814"/>
                  </a:lnTo>
                  <a:lnTo>
                    <a:pt x="343222" y="62275"/>
                  </a:lnTo>
                  <a:lnTo>
                    <a:pt x="303434" y="83650"/>
                  </a:lnTo>
                  <a:lnTo>
                    <a:pt x="265470" y="107804"/>
                  </a:lnTo>
                  <a:lnTo>
                    <a:pt x="229469" y="134600"/>
                  </a:lnTo>
                  <a:lnTo>
                    <a:pt x="195564" y="163902"/>
                  </a:lnTo>
                  <a:lnTo>
                    <a:pt x="163893" y="195574"/>
                  </a:lnTo>
                  <a:lnTo>
                    <a:pt x="134592" y="229479"/>
                  </a:lnTo>
                  <a:lnTo>
                    <a:pt x="107797" y="265482"/>
                  </a:lnTo>
                  <a:lnTo>
                    <a:pt x="83645" y="303445"/>
                  </a:lnTo>
                  <a:lnTo>
                    <a:pt x="62270" y="343233"/>
                  </a:lnTo>
                  <a:lnTo>
                    <a:pt x="43811" y="384709"/>
                  </a:lnTo>
                  <a:lnTo>
                    <a:pt x="28402" y="427737"/>
                  </a:lnTo>
                  <a:lnTo>
                    <a:pt x="16180" y="472182"/>
                  </a:lnTo>
                  <a:lnTo>
                    <a:pt x="7282" y="517906"/>
                  </a:lnTo>
                  <a:lnTo>
                    <a:pt x="1843" y="564773"/>
                  </a:lnTo>
                  <a:lnTo>
                    <a:pt x="0" y="612647"/>
                  </a:lnTo>
                  <a:lnTo>
                    <a:pt x="0" y="3063227"/>
                  </a:lnTo>
                  <a:lnTo>
                    <a:pt x="1843" y="3111106"/>
                  </a:lnTo>
                  <a:lnTo>
                    <a:pt x="7282" y="3157978"/>
                  </a:lnTo>
                  <a:lnTo>
                    <a:pt x="16180" y="3203705"/>
                  </a:lnTo>
                  <a:lnTo>
                    <a:pt x="28402" y="3248152"/>
                  </a:lnTo>
                  <a:lnTo>
                    <a:pt x="43811" y="3291183"/>
                  </a:lnTo>
                  <a:lnTo>
                    <a:pt x="62270" y="3332661"/>
                  </a:lnTo>
                  <a:lnTo>
                    <a:pt x="83645" y="3372450"/>
                  </a:lnTo>
                  <a:lnTo>
                    <a:pt x="107797" y="3410414"/>
                  </a:lnTo>
                  <a:lnTo>
                    <a:pt x="134592" y="3446416"/>
                  </a:lnTo>
                  <a:lnTo>
                    <a:pt x="163893" y="3480321"/>
                  </a:lnTo>
                  <a:lnTo>
                    <a:pt x="195564" y="3511992"/>
                  </a:lnTo>
                  <a:lnTo>
                    <a:pt x="229469" y="3541294"/>
                  </a:lnTo>
                  <a:lnTo>
                    <a:pt x="265470" y="3568089"/>
                  </a:lnTo>
                  <a:lnTo>
                    <a:pt x="303434" y="3592242"/>
                  </a:lnTo>
                  <a:lnTo>
                    <a:pt x="343222" y="3613616"/>
                  </a:lnTo>
                  <a:lnTo>
                    <a:pt x="384699" y="3632076"/>
                  </a:lnTo>
                  <a:lnTo>
                    <a:pt x="427728" y="3647485"/>
                  </a:lnTo>
                  <a:lnTo>
                    <a:pt x="472174" y="3659707"/>
                  </a:lnTo>
                  <a:lnTo>
                    <a:pt x="517900" y="3668605"/>
                  </a:lnTo>
                  <a:lnTo>
                    <a:pt x="564770" y="3674044"/>
                  </a:lnTo>
                  <a:lnTo>
                    <a:pt x="612647" y="3675888"/>
                  </a:lnTo>
                  <a:lnTo>
                    <a:pt x="7235952" y="3675888"/>
                  </a:lnTo>
                  <a:lnTo>
                    <a:pt x="7283826" y="3674044"/>
                  </a:lnTo>
                  <a:lnTo>
                    <a:pt x="7330693" y="3668605"/>
                  </a:lnTo>
                  <a:lnTo>
                    <a:pt x="7376417" y="3659707"/>
                  </a:lnTo>
                  <a:lnTo>
                    <a:pt x="7420862" y="3647485"/>
                  </a:lnTo>
                  <a:lnTo>
                    <a:pt x="7463890" y="3632076"/>
                  </a:lnTo>
                  <a:lnTo>
                    <a:pt x="7505366" y="3613616"/>
                  </a:lnTo>
                  <a:lnTo>
                    <a:pt x="7545154" y="3592242"/>
                  </a:lnTo>
                  <a:lnTo>
                    <a:pt x="7583117" y="3568089"/>
                  </a:lnTo>
                  <a:lnTo>
                    <a:pt x="7619120" y="3541294"/>
                  </a:lnTo>
                  <a:lnTo>
                    <a:pt x="7653025" y="3511992"/>
                  </a:lnTo>
                  <a:lnTo>
                    <a:pt x="7684697" y="3480321"/>
                  </a:lnTo>
                  <a:lnTo>
                    <a:pt x="7713999" y="3446416"/>
                  </a:lnTo>
                  <a:lnTo>
                    <a:pt x="7740795" y="3410414"/>
                  </a:lnTo>
                  <a:lnTo>
                    <a:pt x="7764949" y="3372450"/>
                  </a:lnTo>
                  <a:lnTo>
                    <a:pt x="7786324" y="3332661"/>
                  </a:lnTo>
                  <a:lnTo>
                    <a:pt x="7804785" y="3291183"/>
                  </a:lnTo>
                  <a:lnTo>
                    <a:pt x="7820195" y="3248152"/>
                  </a:lnTo>
                  <a:lnTo>
                    <a:pt x="7832418" y="3203705"/>
                  </a:lnTo>
                  <a:lnTo>
                    <a:pt x="7841317" y="3157978"/>
                  </a:lnTo>
                  <a:lnTo>
                    <a:pt x="7846756" y="3111106"/>
                  </a:lnTo>
                  <a:lnTo>
                    <a:pt x="7848600" y="3063227"/>
                  </a:lnTo>
                  <a:lnTo>
                    <a:pt x="7848600" y="612647"/>
                  </a:lnTo>
                  <a:lnTo>
                    <a:pt x="7846756" y="564773"/>
                  </a:lnTo>
                  <a:lnTo>
                    <a:pt x="7841317" y="517906"/>
                  </a:lnTo>
                  <a:lnTo>
                    <a:pt x="7832418" y="472182"/>
                  </a:lnTo>
                  <a:lnTo>
                    <a:pt x="7820195" y="427737"/>
                  </a:lnTo>
                  <a:lnTo>
                    <a:pt x="7804785" y="384709"/>
                  </a:lnTo>
                  <a:lnTo>
                    <a:pt x="7786324" y="343233"/>
                  </a:lnTo>
                  <a:lnTo>
                    <a:pt x="7764949" y="303445"/>
                  </a:lnTo>
                  <a:lnTo>
                    <a:pt x="7740795" y="265482"/>
                  </a:lnTo>
                  <a:lnTo>
                    <a:pt x="7713999" y="229479"/>
                  </a:lnTo>
                  <a:lnTo>
                    <a:pt x="7684697" y="195574"/>
                  </a:lnTo>
                  <a:lnTo>
                    <a:pt x="7653025" y="163902"/>
                  </a:lnTo>
                  <a:lnTo>
                    <a:pt x="7619120" y="134600"/>
                  </a:lnTo>
                  <a:lnTo>
                    <a:pt x="7583117" y="107804"/>
                  </a:lnTo>
                  <a:lnTo>
                    <a:pt x="7545154" y="83650"/>
                  </a:lnTo>
                  <a:lnTo>
                    <a:pt x="7505366" y="62275"/>
                  </a:lnTo>
                  <a:lnTo>
                    <a:pt x="7463890" y="43814"/>
                  </a:lnTo>
                  <a:lnTo>
                    <a:pt x="7420862" y="28404"/>
                  </a:lnTo>
                  <a:lnTo>
                    <a:pt x="7376417" y="16181"/>
                  </a:lnTo>
                  <a:lnTo>
                    <a:pt x="7330693" y="7282"/>
                  </a:lnTo>
                  <a:lnTo>
                    <a:pt x="7283826" y="1843"/>
                  </a:lnTo>
                  <a:lnTo>
                    <a:pt x="72359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dirty="0">
                <a:latin typeface="Proxima Nova Rg" panose="02000506030000020004" pitchFamily="50" charset="0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3710" y="2943314"/>
              <a:ext cx="450545" cy="380085"/>
            </a:xfrm>
            <a:prstGeom prst="rect">
              <a:avLst/>
            </a:prstGeom>
          </p:spPr>
        </p:pic>
      </p:grpSp>
      <p:sp>
        <p:nvSpPr>
          <p:cNvPr id="41" name="object 23">
            <a:extLst>
              <a:ext uri="{FF2B5EF4-FFF2-40B4-BE49-F238E27FC236}">
                <a16:creationId xmlns="" xmlns:a16="http://schemas.microsoft.com/office/drawing/2014/main" id="{EDA06C39-2DA1-42C5-827C-9F81A3764FA3}"/>
              </a:ext>
            </a:extLst>
          </p:cNvPr>
          <p:cNvSpPr txBox="1"/>
          <p:nvPr/>
        </p:nvSpPr>
        <p:spPr>
          <a:xfrm>
            <a:off x="110434" y="281878"/>
            <a:ext cx="7141366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RECEPCIÓN Y ATENCIÓN DE</a:t>
            </a: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 DENUNCIAS ÉTICAS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E29976F2-8175-4AE6-9F0E-E5AD8787168A}"/>
              </a:ext>
            </a:extLst>
          </p:cNvPr>
          <p:cNvSpPr/>
          <p:nvPr/>
        </p:nvSpPr>
        <p:spPr>
          <a:xfrm>
            <a:off x="650592" y="1792694"/>
            <a:ext cx="719804" cy="62394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8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A</a:t>
            </a:r>
          </a:p>
        </p:txBody>
      </p:sp>
      <p:sp>
        <p:nvSpPr>
          <p:cNvPr id="30" name="object 32">
            <a:extLst>
              <a:ext uri="{FF2B5EF4-FFF2-40B4-BE49-F238E27FC236}">
                <a16:creationId xmlns="" xmlns:a16="http://schemas.microsoft.com/office/drawing/2014/main" id="{6B6E1D8B-12B9-4680-ADEC-42D746630832}"/>
              </a:ext>
            </a:extLst>
          </p:cNvPr>
          <p:cNvSpPr txBox="1"/>
          <p:nvPr/>
        </p:nvSpPr>
        <p:spPr>
          <a:xfrm>
            <a:off x="1597104" y="2655006"/>
            <a:ext cx="3067828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700">
              <a:spcBef>
                <a:spcPts val="100"/>
              </a:spcBef>
              <a:defRPr sz="16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ES" sz="1400" dirty="0"/>
              <a:t>Para obtener información </a:t>
            </a:r>
          </a:p>
          <a:p>
            <a:pPr algn="ctr"/>
            <a:r>
              <a:rPr lang="es-ES" sz="1400" dirty="0"/>
              <a:t>NO DE INVOLUCRADOS</a:t>
            </a:r>
          </a:p>
        </p:txBody>
      </p:sp>
      <p:pic>
        <p:nvPicPr>
          <p:cNvPr id="46" name="object 22">
            <a:extLst>
              <a:ext uri="{FF2B5EF4-FFF2-40B4-BE49-F238E27FC236}">
                <a16:creationId xmlns="" xmlns:a16="http://schemas.microsoft.com/office/drawing/2014/main" id="{93BB28BB-1054-44AB-A3D2-94730238F3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7600" y="1916994"/>
            <a:ext cx="908158" cy="469859"/>
          </a:xfrm>
          <a:prstGeom prst="rect">
            <a:avLst/>
          </a:prstGeom>
        </p:spPr>
      </p:pic>
      <p:sp>
        <p:nvSpPr>
          <p:cNvPr id="29" name="object 29">
            <a:extLst>
              <a:ext uri="{FF2B5EF4-FFF2-40B4-BE49-F238E27FC236}">
                <a16:creationId xmlns="" xmlns:a16="http://schemas.microsoft.com/office/drawing/2014/main" id="{031A164B-1064-48CD-B8E4-D2436CE4E1BE}"/>
              </a:ext>
            </a:extLst>
          </p:cNvPr>
          <p:cNvSpPr txBox="1"/>
          <p:nvPr/>
        </p:nvSpPr>
        <p:spPr>
          <a:xfrm>
            <a:off x="1828800" y="1896941"/>
            <a:ext cx="2179626" cy="579646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INDAGACIÓN</a:t>
            </a:r>
          </a:p>
          <a:p>
            <a:endParaRPr lang="es-ES" sz="1800" dirty="0">
              <a:latin typeface="Proxima Nova Rg" panose="02000506030000020004" pitchFamily="50" charset="0"/>
            </a:endParaRPr>
          </a:p>
        </p:txBody>
      </p:sp>
      <p:pic>
        <p:nvPicPr>
          <p:cNvPr id="16" name="object 22">
            <a:extLst>
              <a:ext uri="{FF2B5EF4-FFF2-40B4-BE49-F238E27FC236}">
                <a16:creationId xmlns="" xmlns:a16="http://schemas.microsoft.com/office/drawing/2014/main" id="{D12EE0A9-466B-42EF-A183-C11E23EB29C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35955" y="2739992"/>
            <a:ext cx="908158" cy="46985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95DF6A21-EF44-4518-80F2-A3D82BCF1C9A}"/>
              </a:ext>
            </a:extLst>
          </p:cNvPr>
          <p:cNvSpPr txBox="1"/>
          <p:nvPr/>
        </p:nvSpPr>
        <p:spPr>
          <a:xfrm>
            <a:off x="6756939" y="2814676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SI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0ABBF765-C8CE-4851-BDAA-8BF6C29038EE}"/>
              </a:ext>
            </a:extLst>
          </p:cNvPr>
          <p:cNvSpPr txBox="1"/>
          <p:nvPr/>
        </p:nvSpPr>
        <p:spPr>
          <a:xfrm>
            <a:off x="6931025" y="1443435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NO</a:t>
            </a:r>
          </a:p>
        </p:txBody>
      </p:sp>
      <p:pic>
        <p:nvPicPr>
          <p:cNvPr id="20" name="object 22">
            <a:extLst>
              <a:ext uri="{FF2B5EF4-FFF2-40B4-BE49-F238E27FC236}">
                <a16:creationId xmlns="" xmlns:a16="http://schemas.microsoft.com/office/drawing/2014/main" id="{23D2F6E2-D907-4493-BFE8-49E2C277544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600" y="1905000"/>
            <a:ext cx="908158" cy="469859"/>
          </a:xfrm>
          <a:prstGeom prst="rect">
            <a:avLst/>
          </a:prstGeom>
        </p:spPr>
      </p:pic>
      <p:sp>
        <p:nvSpPr>
          <p:cNvPr id="15" name="Rombo 14">
            <a:extLst>
              <a:ext uri="{FF2B5EF4-FFF2-40B4-BE49-F238E27FC236}">
                <a16:creationId xmlns="" xmlns:a16="http://schemas.microsoft.com/office/drawing/2014/main" id="{DBE19C9C-BB84-4D52-A404-68785B898DEE}"/>
              </a:ext>
            </a:extLst>
          </p:cNvPr>
          <p:cNvSpPr/>
          <p:nvPr/>
        </p:nvSpPr>
        <p:spPr>
          <a:xfrm>
            <a:off x="4495800" y="1302221"/>
            <a:ext cx="2950647" cy="1604888"/>
          </a:xfrm>
          <a:prstGeom prst="diamond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16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ES</a:t>
            </a:r>
          </a:p>
          <a:p>
            <a:pPr marL="12065" marR="5080" indent="2540" algn="ctr">
              <a:spcBef>
                <a:spcPts val="100"/>
              </a:spcBef>
            </a:pPr>
            <a:r>
              <a:rPr lang="es-MX" sz="16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PROCEDENTE?</a:t>
            </a:r>
          </a:p>
          <a:p>
            <a:pPr marL="12065" marR="5080" indent="2540" algn="ctr">
              <a:spcBef>
                <a:spcPts val="100"/>
              </a:spcBef>
            </a:pPr>
            <a:endParaRPr lang="es-MX" b="1" dirty="0">
              <a:solidFill>
                <a:srgbClr val="FFFFFF"/>
              </a:solidFill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21" name="object 29">
            <a:extLst>
              <a:ext uri="{FF2B5EF4-FFF2-40B4-BE49-F238E27FC236}">
                <a16:creationId xmlns="" xmlns:a16="http://schemas.microsoft.com/office/drawing/2014/main" id="{79578290-9404-43B3-8F0C-CD6A16FC58F2}"/>
              </a:ext>
            </a:extLst>
          </p:cNvPr>
          <p:cNvSpPr txBox="1"/>
          <p:nvPr/>
        </p:nvSpPr>
        <p:spPr>
          <a:xfrm>
            <a:off x="8022831" y="1886609"/>
            <a:ext cx="3026169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 NOTIFICA A DENUNCIANTE Y  SE CONCLUYE </a:t>
            </a:r>
          </a:p>
        </p:txBody>
      </p:sp>
      <p:sp>
        <p:nvSpPr>
          <p:cNvPr id="24" name="object 32">
            <a:extLst>
              <a:ext uri="{FF2B5EF4-FFF2-40B4-BE49-F238E27FC236}">
                <a16:creationId xmlns="" xmlns:a16="http://schemas.microsoft.com/office/drawing/2014/main" id="{2BB47150-C8FA-491B-8CC9-1C5F4AD4047C}"/>
              </a:ext>
            </a:extLst>
          </p:cNvPr>
          <p:cNvSpPr txBox="1"/>
          <p:nvPr/>
        </p:nvSpPr>
        <p:spPr>
          <a:xfrm>
            <a:off x="1664863" y="3521882"/>
            <a:ext cx="3067828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700">
              <a:spcBef>
                <a:spcPts val="100"/>
              </a:spcBef>
              <a:defRPr sz="16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ES" sz="1400" dirty="0"/>
              <a:t>Documento/  Testimoniales </a:t>
            </a:r>
          </a:p>
          <a:p>
            <a:pPr algn="ctr"/>
            <a:r>
              <a:rPr lang="es-ES" sz="1400" dirty="0"/>
              <a:t>(6 DIAS HAB( </a:t>
            </a:r>
          </a:p>
        </p:txBody>
      </p:sp>
      <p:pic>
        <p:nvPicPr>
          <p:cNvPr id="25" name="object 22">
            <a:extLst>
              <a:ext uri="{FF2B5EF4-FFF2-40B4-BE49-F238E27FC236}">
                <a16:creationId xmlns="" xmlns:a16="http://schemas.microsoft.com/office/drawing/2014/main" id="{ABF68787-52AF-4EF0-AF58-3DFB72F3B02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36288" y="3906376"/>
            <a:ext cx="908158" cy="469859"/>
          </a:xfrm>
          <a:prstGeom prst="rect">
            <a:avLst/>
          </a:prstGeom>
        </p:spPr>
      </p:pic>
      <p:sp>
        <p:nvSpPr>
          <p:cNvPr id="23" name="object 29">
            <a:extLst>
              <a:ext uri="{FF2B5EF4-FFF2-40B4-BE49-F238E27FC236}">
                <a16:creationId xmlns="" xmlns:a16="http://schemas.microsoft.com/office/drawing/2014/main" id="{8AB4C333-2EC5-442E-A98D-7F02DFADE22B}"/>
              </a:ext>
            </a:extLst>
          </p:cNvPr>
          <p:cNvSpPr txBox="1"/>
          <p:nvPr/>
        </p:nvSpPr>
        <p:spPr>
          <a:xfrm>
            <a:off x="4582915" y="3424317"/>
            <a:ext cx="3026169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NOTIFICA DENUNCIADO Y SE RECIBEN PRUEBAS</a:t>
            </a:r>
          </a:p>
        </p:txBody>
      </p:sp>
      <p:sp>
        <p:nvSpPr>
          <p:cNvPr id="27" name="object 32">
            <a:extLst>
              <a:ext uri="{FF2B5EF4-FFF2-40B4-BE49-F238E27FC236}">
                <a16:creationId xmlns="" xmlns:a16="http://schemas.microsoft.com/office/drawing/2014/main" id="{4FA6C9F2-C336-48EE-9EF5-665008907EA6}"/>
              </a:ext>
            </a:extLst>
          </p:cNvPr>
          <p:cNvSpPr txBox="1"/>
          <p:nvPr/>
        </p:nvSpPr>
        <p:spPr>
          <a:xfrm>
            <a:off x="1664863" y="4585693"/>
            <a:ext cx="306782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700">
              <a:spcBef>
                <a:spcPts val="100"/>
              </a:spcBef>
              <a:defRPr sz="16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ES" sz="1400" dirty="0"/>
              <a:t>(10 DIAS HAB) </a:t>
            </a:r>
          </a:p>
        </p:txBody>
      </p:sp>
      <p:pic>
        <p:nvPicPr>
          <p:cNvPr id="28" name="object 22">
            <a:extLst>
              <a:ext uri="{FF2B5EF4-FFF2-40B4-BE49-F238E27FC236}">
                <a16:creationId xmlns="" xmlns:a16="http://schemas.microsoft.com/office/drawing/2014/main" id="{10DDF188-06E8-41B6-848D-038BAF1BDC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52624" y="5006317"/>
            <a:ext cx="908158" cy="469859"/>
          </a:xfrm>
          <a:prstGeom prst="rect">
            <a:avLst/>
          </a:prstGeom>
        </p:spPr>
      </p:pic>
      <p:sp>
        <p:nvSpPr>
          <p:cNvPr id="26" name="object 29">
            <a:extLst>
              <a:ext uri="{FF2B5EF4-FFF2-40B4-BE49-F238E27FC236}">
                <a16:creationId xmlns="" xmlns:a16="http://schemas.microsoft.com/office/drawing/2014/main" id="{70E7F928-81B4-4782-BBD3-4AAE26A7F82A}"/>
              </a:ext>
            </a:extLst>
          </p:cNvPr>
          <p:cNvSpPr txBox="1"/>
          <p:nvPr/>
        </p:nvSpPr>
        <p:spPr>
          <a:xfrm>
            <a:off x="4578625" y="4585795"/>
            <a:ext cx="3026169" cy="579646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ENTREVISTAS</a:t>
            </a:r>
          </a:p>
          <a:p>
            <a:endParaRPr lang="es-ES" sz="1800" dirty="0">
              <a:latin typeface="Proxima Nova Rg" panose="02000506030000020004" pitchFamily="50" charset="0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="" xmlns:a16="http://schemas.microsoft.com/office/drawing/2014/main" id="{0B6BD6B2-566A-4A86-B38F-C866CFE0ED09}"/>
              </a:ext>
            </a:extLst>
          </p:cNvPr>
          <p:cNvSpPr/>
          <p:nvPr/>
        </p:nvSpPr>
        <p:spPr>
          <a:xfrm>
            <a:off x="5680996" y="5700658"/>
            <a:ext cx="719804" cy="6239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8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156464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-152400" y="1218484"/>
            <a:ext cx="12089472" cy="5660974"/>
          </a:xfrm>
          <a:custGeom>
            <a:avLst/>
            <a:gdLst/>
            <a:ahLst/>
            <a:cxnLst/>
            <a:rect l="l" t="t" r="r" b="b"/>
            <a:pathLst>
              <a:path w="7848600" h="3676015">
                <a:moveTo>
                  <a:pt x="7235952" y="0"/>
                </a:moveTo>
                <a:lnTo>
                  <a:pt x="612647" y="0"/>
                </a:lnTo>
                <a:lnTo>
                  <a:pt x="564770" y="1843"/>
                </a:lnTo>
                <a:lnTo>
                  <a:pt x="517900" y="7282"/>
                </a:lnTo>
                <a:lnTo>
                  <a:pt x="472174" y="16181"/>
                </a:lnTo>
                <a:lnTo>
                  <a:pt x="427728" y="28404"/>
                </a:lnTo>
                <a:lnTo>
                  <a:pt x="384699" y="43814"/>
                </a:lnTo>
                <a:lnTo>
                  <a:pt x="343222" y="62275"/>
                </a:lnTo>
                <a:lnTo>
                  <a:pt x="303434" y="83650"/>
                </a:lnTo>
                <a:lnTo>
                  <a:pt x="265470" y="107804"/>
                </a:lnTo>
                <a:lnTo>
                  <a:pt x="229469" y="134600"/>
                </a:lnTo>
                <a:lnTo>
                  <a:pt x="195564" y="163902"/>
                </a:lnTo>
                <a:lnTo>
                  <a:pt x="163893" y="195574"/>
                </a:lnTo>
                <a:lnTo>
                  <a:pt x="134592" y="229479"/>
                </a:lnTo>
                <a:lnTo>
                  <a:pt x="107797" y="265482"/>
                </a:lnTo>
                <a:lnTo>
                  <a:pt x="83645" y="303445"/>
                </a:lnTo>
                <a:lnTo>
                  <a:pt x="62270" y="343233"/>
                </a:lnTo>
                <a:lnTo>
                  <a:pt x="43811" y="384709"/>
                </a:lnTo>
                <a:lnTo>
                  <a:pt x="28402" y="427737"/>
                </a:lnTo>
                <a:lnTo>
                  <a:pt x="16180" y="472182"/>
                </a:lnTo>
                <a:lnTo>
                  <a:pt x="7282" y="517906"/>
                </a:lnTo>
                <a:lnTo>
                  <a:pt x="1843" y="564773"/>
                </a:lnTo>
                <a:lnTo>
                  <a:pt x="0" y="612647"/>
                </a:lnTo>
                <a:lnTo>
                  <a:pt x="0" y="3063227"/>
                </a:lnTo>
                <a:lnTo>
                  <a:pt x="1843" y="3111106"/>
                </a:lnTo>
                <a:lnTo>
                  <a:pt x="7282" y="3157978"/>
                </a:lnTo>
                <a:lnTo>
                  <a:pt x="16180" y="3203705"/>
                </a:lnTo>
                <a:lnTo>
                  <a:pt x="28402" y="3248152"/>
                </a:lnTo>
                <a:lnTo>
                  <a:pt x="43811" y="3291183"/>
                </a:lnTo>
                <a:lnTo>
                  <a:pt x="62270" y="3332661"/>
                </a:lnTo>
                <a:lnTo>
                  <a:pt x="83645" y="3372450"/>
                </a:lnTo>
                <a:lnTo>
                  <a:pt x="107797" y="3410414"/>
                </a:lnTo>
                <a:lnTo>
                  <a:pt x="134592" y="3446416"/>
                </a:lnTo>
                <a:lnTo>
                  <a:pt x="163893" y="3480321"/>
                </a:lnTo>
                <a:lnTo>
                  <a:pt x="195564" y="3511992"/>
                </a:lnTo>
                <a:lnTo>
                  <a:pt x="229469" y="3541294"/>
                </a:lnTo>
                <a:lnTo>
                  <a:pt x="265470" y="3568089"/>
                </a:lnTo>
                <a:lnTo>
                  <a:pt x="303434" y="3592242"/>
                </a:lnTo>
                <a:lnTo>
                  <a:pt x="343222" y="3613616"/>
                </a:lnTo>
                <a:lnTo>
                  <a:pt x="384699" y="3632076"/>
                </a:lnTo>
                <a:lnTo>
                  <a:pt x="427728" y="3647485"/>
                </a:lnTo>
                <a:lnTo>
                  <a:pt x="472174" y="3659707"/>
                </a:lnTo>
                <a:lnTo>
                  <a:pt x="517900" y="3668605"/>
                </a:lnTo>
                <a:lnTo>
                  <a:pt x="564770" y="3674044"/>
                </a:lnTo>
                <a:lnTo>
                  <a:pt x="612647" y="3675888"/>
                </a:lnTo>
                <a:lnTo>
                  <a:pt x="7235952" y="3675888"/>
                </a:lnTo>
                <a:lnTo>
                  <a:pt x="7283826" y="3674044"/>
                </a:lnTo>
                <a:lnTo>
                  <a:pt x="7330693" y="3668605"/>
                </a:lnTo>
                <a:lnTo>
                  <a:pt x="7376417" y="3659707"/>
                </a:lnTo>
                <a:lnTo>
                  <a:pt x="7420862" y="3647485"/>
                </a:lnTo>
                <a:lnTo>
                  <a:pt x="7463890" y="3632076"/>
                </a:lnTo>
                <a:lnTo>
                  <a:pt x="7505366" y="3613616"/>
                </a:lnTo>
                <a:lnTo>
                  <a:pt x="7545154" y="3592242"/>
                </a:lnTo>
                <a:lnTo>
                  <a:pt x="7583117" y="3568089"/>
                </a:lnTo>
                <a:lnTo>
                  <a:pt x="7619120" y="3541294"/>
                </a:lnTo>
                <a:lnTo>
                  <a:pt x="7653025" y="3511992"/>
                </a:lnTo>
                <a:lnTo>
                  <a:pt x="7684697" y="3480321"/>
                </a:lnTo>
                <a:lnTo>
                  <a:pt x="7713999" y="3446416"/>
                </a:lnTo>
                <a:lnTo>
                  <a:pt x="7740795" y="3410414"/>
                </a:lnTo>
                <a:lnTo>
                  <a:pt x="7764949" y="3372450"/>
                </a:lnTo>
                <a:lnTo>
                  <a:pt x="7786324" y="3332661"/>
                </a:lnTo>
                <a:lnTo>
                  <a:pt x="7804785" y="3291183"/>
                </a:lnTo>
                <a:lnTo>
                  <a:pt x="7820195" y="3248152"/>
                </a:lnTo>
                <a:lnTo>
                  <a:pt x="7832418" y="3203705"/>
                </a:lnTo>
                <a:lnTo>
                  <a:pt x="7841317" y="3157978"/>
                </a:lnTo>
                <a:lnTo>
                  <a:pt x="7846756" y="3111106"/>
                </a:lnTo>
                <a:lnTo>
                  <a:pt x="7848600" y="3063227"/>
                </a:lnTo>
                <a:lnTo>
                  <a:pt x="7848600" y="612647"/>
                </a:lnTo>
                <a:lnTo>
                  <a:pt x="7846756" y="564773"/>
                </a:lnTo>
                <a:lnTo>
                  <a:pt x="7841317" y="517906"/>
                </a:lnTo>
                <a:lnTo>
                  <a:pt x="7832418" y="472182"/>
                </a:lnTo>
                <a:lnTo>
                  <a:pt x="7820195" y="427737"/>
                </a:lnTo>
                <a:lnTo>
                  <a:pt x="7804785" y="384709"/>
                </a:lnTo>
                <a:lnTo>
                  <a:pt x="7786324" y="343233"/>
                </a:lnTo>
                <a:lnTo>
                  <a:pt x="7764949" y="303445"/>
                </a:lnTo>
                <a:lnTo>
                  <a:pt x="7740795" y="265482"/>
                </a:lnTo>
                <a:lnTo>
                  <a:pt x="7713999" y="229479"/>
                </a:lnTo>
                <a:lnTo>
                  <a:pt x="7684697" y="195574"/>
                </a:lnTo>
                <a:lnTo>
                  <a:pt x="7653025" y="163902"/>
                </a:lnTo>
                <a:lnTo>
                  <a:pt x="7619120" y="134600"/>
                </a:lnTo>
                <a:lnTo>
                  <a:pt x="7583117" y="107804"/>
                </a:lnTo>
                <a:lnTo>
                  <a:pt x="7545154" y="83650"/>
                </a:lnTo>
                <a:lnTo>
                  <a:pt x="7505366" y="62275"/>
                </a:lnTo>
                <a:lnTo>
                  <a:pt x="7463890" y="43814"/>
                </a:lnTo>
                <a:lnTo>
                  <a:pt x="7420862" y="28404"/>
                </a:lnTo>
                <a:lnTo>
                  <a:pt x="7376417" y="16181"/>
                </a:lnTo>
                <a:lnTo>
                  <a:pt x="7330693" y="7282"/>
                </a:lnTo>
                <a:lnTo>
                  <a:pt x="7283826" y="1843"/>
                </a:lnTo>
                <a:lnTo>
                  <a:pt x="723595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dirty="0">
              <a:latin typeface="Proxima Nova Rg" panose="02000506030000020004" pitchFamily="50" charset="0"/>
            </a:endParaRPr>
          </a:p>
        </p:txBody>
      </p:sp>
      <p:sp>
        <p:nvSpPr>
          <p:cNvPr id="41" name="object 23">
            <a:extLst>
              <a:ext uri="{FF2B5EF4-FFF2-40B4-BE49-F238E27FC236}">
                <a16:creationId xmlns="" xmlns:a16="http://schemas.microsoft.com/office/drawing/2014/main" id="{EDA06C39-2DA1-42C5-827C-9F81A3764FA3}"/>
              </a:ext>
            </a:extLst>
          </p:cNvPr>
          <p:cNvSpPr txBox="1"/>
          <p:nvPr/>
        </p:nvSpPr>
        <p:spPr>
          <a:xfrm>
            <a:off x="110434" y="281878"/>
            <a:ext cx="7141366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RECEPCIÓN Y ATENCIÓN DE</a:t>
            </a: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 DENUNCIAS ÉTICAS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54C0E692-F4C9-4486-AAAE-066E87363D85}"/>
              </a:ext>
            </a:extLst>
          </p:cNvPr>
          <p:cNvSpPr/>
          <p:nvPr/>
        </p:nvSpPr>
        <p:spPr>
          <a:xfrm>
            <a:off x="609601" y="1752600"/>
            <a:ext cx="719804" cy="62394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8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B</a:t>
            </a:r>
          </a:p>
        </p:txBody>
      </p:sp>
      <p:pic>
        <p:nvPicPr>
          <p:cNvPr id="20" name="object 22">
            <a:extLst>
              <a:ext uri="{FF2B5EF4-FFF2-40B4-BE49-F238E27FC236}">
                <a16:creationId xmlns="" xmlns:a16="http://schemas.microsoft.com/office/drawing/2014/main" id="{A39F0686-2F7A-4996-B28E-F4E99E94787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64004" y="2781379"/>
            <a:ext cx="719806" cy="46985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B2FB1049-DB65-4EBB-9AF4-54CF9A7A9AB4}"/>
              </a:ext>
            </a:extLst>
          </p:cNvPr>
          <p:cNvSpPr txBox="1"/>
          <p:nvPr/>
        </p:nvSpPr>
        <p:spPr>
          <a:xfrm>
            <a:off x="3978277" y="269696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SI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68D7B9A8-4189-4DFB-BD8E-5C50FF34E161}"/>
              </a:ext>
            </a:extLst>
          </p:cNvPr>
          <p:cNvSpPr txBox="1"/>
          <p:nvPr/>
        </p:nvSpPr>
        <p:spPr>
          <a:xfrm>
            <a:off x="3932392" y="567930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NO</a:t>
            </a:r>
          </a:p>
        </p:txBody>
      </p:sp>
      <p:sp>
        <p:nvSpPr>
          <p:cNvPr id="24" name="object 29">
            <a:extLst>
              <a:ext uri="{FF2B5EF4-FFF2-40B4-BE49-F238E27FC236}">
                <a16:creationId xmlns="" xmlns:a16="http://schemas.microsoft.com/office/drawing/2014/main" id="{00E96052-8A6F-4DBD-B936-821BD2C1638E}"/>
              </a:ext>
            </a:extLst>
          </p:cNvPr>
          <p:cNvSpPr txBox="1"/>
          <p:nvPr/>
        </p:nvSpPr>
        <p:spPr>
          <a:xfrm>
            <a:off x="1923213" y="3346115"/>
            <a:ext cx="3026169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CITA A MEDIACION A LAS PARTES</a:t>
            </a:r>
          </a:p>
        </p:txBody>
      </p:sp>
      <p:sp>
        <p:nvSpPr>
          <p:cNvPr id="26" name="object 32">
            <a:extLst>
              <a:ext uri="{FF2B5EF4-FFF2-40B4-BE49-F238E27FC236}">
                <a16:creationId xmlns="" xmlns:a16="http://schemas.microsoft.com/office/drawing/2014/main" id="{4613A269-6112-4F5C-9E60-2EEB989B0E09}"/>
              </a:ext>
            </a:extLst>
          </p:cNvPr>
          <p:cNvSpPr txBox="1"/>
          <p:nvPr/>
        </p:nvSpPr>
        <p:spPr>
          <a:xfrm>
            <a:off x="446838" y="2902174"/>
            <a:ext cx="199156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700">
              <a:spcBef>
                <a:spcPts val="100"/>
              </a:spcBef>
              <a:defRPr sz="16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ES" sz="1400" dirty="0"/>
              <a:t>(5 DIAS HAB( </a:t>
            </a:r>
          </a:p>
        </p:txBody>
      </p:sp>
      <p:pic>
        <p:nvPicPr>
          <p:cNvPr id="28" name="object 22">
            <a:extLst>
              <a:ext uri="{FF2B5EF4-FFF2-40B4-BE49-F238E27FC236}">
                <a16:creationId xmlns="" xmlns:a16="http://schemas.microsoft.com/office/drawing/2014/main" id="{265A758D-4D1A-40FA-AECC-7C320FCAA78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88568" y="3927174"/>
            <a:ext cx="470678" cy="452908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8477592F-769F-4884-B2B8-32670360D476}"/>
              </a:ext>
            </a:extLst>
          </p:cNvPr>
          <p:cNvSpPr txBox="1"/>
          <p:nvPr/>
        </p:nvSpPr>
        <p:spPr>
          <a:xfrm>
            <a:off x="4418422" y="455878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SI</a:t>
            </a:r>
          </a:p>
        </p:txBody>
      </p:sp>
      <p:sp>
        <p:nvSpPr>
          <p:cNvPr id="33" name="object 29">
            <a:extLst>
              <a:ext uri="{FF2B5EF4-FFF2-40B4-BE49-F238E27FC236}">
                <a16:creationId xmlns="" xmlns:a16="http://schemas.microsoft.com/office/drawing/2014/main" id="{BD5E2578-3809-4090-8113-8279D6D70878}"/>
              </a:ext>
            </a:extLst>
          </p:cNvPr>
          <p:cNvSpPr txBox="1"/>
          <p:nvPr/>
        </p:nvSpPr>
        <p:spPr>
          <a:xfrm>
            <a:off x="5527125" y="4806122"/>
            <a:ext cx="3093811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GENERA ACTA DE ACUERDOS Y SEGUIMIENTO</a:t>
            </a:r>
          </a:p>
        </p:txBody>
      </p:sp>
      <p:sp>
        <p:nvSpPr>
          <p:cNvPr id="34" name="object 29">
            <a:extLst>
              <a:ext uri="{FF2B5EF4-FFF2-40B4-BE49-F238E27FC236}">
                <a16:creationId xmlns="" xmlns:a16="http://schemas.microsoft.com/office/drawing/2014/main" id="{58C661F7-9DC4-457E-8242-CCBF38824979}"/>
              </a:ext>
            </a:extLst>
          </p:cNvPr>
          <p:cNvSpPr txBox="1"/>
          <p:nvPr/>
        </p:nvSpPr>
        <p:spPr>
          <a:xfrm>
            <a:off x="7467600" y="1828800"/>
            <a:ext cx="3093812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DESAHOGO/ VALORACION DE PRUEBAS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69890813-566D-4080-AD22-225AFB554CA8}"/>
              </a:ext>
            </a:extLst>
          </p:cNvPr>
          <p:cNvSpPr/>
          <p:nvPr/>
        </p:nvSpPr>
        <p:spPr>
          <a:xfrm>
            <a:off x="4572000" y="2062006"/>
            <a:ext cx="2811474" cy="13735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DE20CCC3-A27E-426B-ADF4-852EAE89B131}"/>
              </a:ext>
            </a:extLst>
          </p:cNvPr>
          <p:cNvSpPr txBox="1"/>
          <p:nvPr/>
        </p:nvSpPr>
        <p:spPr>
          <a:xfrm>
            <a:off x="4800715" y="153566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NO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="" xmlns:a16="http://schemas.microsoft.com/office/drawing/2014/main" id="{C8C8CBA0-F3D1-44E6-AC6D-8DC8E3F2400C}"/>
              </a:ext>
            </a:extLst>
          </p:cNvPr>
          <p:cNvSpPr/>
          <p:nvPr/>
        </p:nvSpPr>
        <p:spPr>
          <a:xfrm>
            <a:off x="3436296" y="6576122"/>
            <a:ext cx="5936303" cy="883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ectángulo 37">
            <a:extLst>
              <a:ext uri="{FF2B5EF4-FFF2-40B4-BE49-F238E27FC236}">
                <a16:creationId xmlns="" xmlns:a16="http://schemas.microsoft.com/office/drawing/2014/main" id="{FB616827-CDC9-4071-9EE9-1390BB9BE82F}"/>
              </a:ext>
            </a:extLst>
          </p:cNvPr>
          <p:cNvSpPr/>
          <p:nvPr/>
        </p:nvSpPr>
        <p:spPr>
          <a:xfrm rot="16200000">
            <a:off x="3011315" y="6201417"/>
            <a:ext cx="718077" cy="2080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ectángulo 39">
            <a:extLst>
              <a:ext uri="{FF2B5EF4-FFF2-40B4-BE49-F238E27FC236}">
                <a16:creationId xmlns="" xmlns:a16="http://schemas.microsoft.com/office/drawing/2014/main" id="{A6CAC522-FC08-435A-A13D-25EDD707A28C}"/>
              </a:ext>
            </a:extLst>
          </p:cNvPr>
          <p:cNvSpPr/>
          <p:nvPr/>
        </p:nvSpPr>
        <p:spPr>
          <a:xfrm rot="16200000">
            <a:off x="7410152" y="4583217"/>
            <a:ext cx="3934454" cy="161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Flecha: a la derecha 3">
            <a:extLst>
              <a:ext uri="{FF2B5EF4-FFF2-40B4-BE49-F238E27FC236}">
                <a16:creationId xmlns="" xmlns:a16="http://schemas.microsoft.com/office/drawing/2014/main" id="{CBC19015-17DB-4152-9162-4B95402FCB83}"/>
              </a:ext>
            </a:extLst>
          </p:cNvPr>
          <p:cNvSpPr/>
          <p:nvPr/>
        </p:nvSpPr>
        <p:spPr>
          <a:xfrm rot="16200000">
            <a:off x="9131297" y="2474811"/>
            <a:ext cx="506552" cy="34817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ombo 26">
            <a:extLst>
              <a:ext uri="{FF2B5EF4-FFF2-40B4-BE49-F238E27FC236}">
                <a16:creationId xmlns="" xmlns:a16="http://schemas.microsoft.com/office/drawing/2014/main" id="{5C59584F-85D2-4F32-A6B4-F6CC81599AF3}"/>
              </a:ext>
            </a:extLst>
          </p:cNvPr>
          <p:cNvSpPr/>
          <p:nvPr/>
        </p:nvSpPr>
        <p:spPr>
          <a:xfrm>
            <a:off x="1922534" y="4356879"/>
            <a:ext cx="2950647" cy="1579414"/>
          </a:xfrm>
          <a:prstGeom prst="diamond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16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ACUERDAN LAS PARTES?</a:t>
            </a:r>
          </a:p>
          <a:p>
            <a:pPr marL="12065" marR="5080" indent="2540" algn="ctr">
              <a:spcBef>
                <a:spcPts val="100"/>
              </a:spcBef>
            </a:pPr>
            <a:endParaRPr lang="es-MX" b="1" dirty="0">
              <a:solidFill>
                <a:srgbClr val="FFFFFF"/>
              </a:solidFill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50" name="Flecha: a la derecha 49">
            <a:extLst>
              <a:ext uri="{FF2B5EF4-FFF2-40B4-BE49-F238E27FC236}">
                <a16:creationId xmlns="" xmlns:a16="http://schemas.microsoft.com/office/drawing/2014/main" id="{3F19A7DE-832A-45FE-A09B-61D303312362}"/>
              </a:ext>
            </a:extLst>
          </p:cNvPr>
          <p:cNvSpPr/>
          <p:nvPr/>
        </p:nvSpPr>
        <p:spPr>
          <a:xfrm>
            <a:off x="6934200" y="1999204"/>
            <a:ext cx="506552" cy="26296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ombo 16">
            <a:extLst>
              <a:ext uri="{FF2B5EF4-FFF2-40B4-BE49-F238E27FC236}">
                <a16:creationId xmlns="" xmlns:a16="http://schemas.microsoft.com/office/drawing/2014/main" id="{E222A527-2DE4-46B0-86BC-2401AC616352}"/>
              </a:ext>
            </a:extLst>
          </p:cNvPr>
          <p:cNvSpPr/>
          <p:nvPr/>
        </p:nvSpPr>
        <p:spPr>
          <a:xfrm>
            <a:off x="1960975" y="1302221"/>
            <a:ext cx="2950647" cy="1579414"/>
          </a:xfrm>
          <a:prstGeom prst="diamond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16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PROCEDE LA MEDIACIÓN?</a:t>
            </a:r>
          </a:p>
          <a:p>
            <a:pPr marL="12065" marR="5080" indent="2540" algn="ctr">
              <a:spcBef>
                <a:spcPts val="100"/>
              </a:spcBef>
            </a:pPr>
            <a:endParaRPr lang="es-MX" b="1" dirty="0">
              <a:solidFill>
                <a:srgbClr val="FFFFFF"/>
              </a:solidFill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51" name="Flecha: a la derecha 50">
            <a:extLst>
              <a:ext uri="{FF2B5EF4-FFF2-40B4-BE49-F238E27FC236}">
                <a16:creationId xmlns="" xmlns:a16="http://schemas.microsoft.com/office/drawing/2014/main" id="{B7014ED5-6907-4A05-9698-9587D2E4D99F}"/>
              </a:ext>
            </a:extLst>
          </p:cNvPr>
          <p:cNvSpPr/>
          <p:nvPr/>
        </p:nvSpPr>
        <p:spPr>
          <a:xfrm>
            <a:off x="1422302" y="1980730"/>
            <a:ext cx="506552" cy="26296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object 32">
            <a:extLst>
              <a:ext uri="{FF2B5EF4-FFF2-40B4-BE49-F238E27FC236}">
                <a16:creationId xmlns="" xmlns:a16="http://schemas.microsoft.com/office/drawing/2014/main" id="{46A6816A-F1AF-4B74-B85A-43B93E5E034C}"/>
              </a:ext>
            </a:extLst>
          </p:cNvPr>
          <p:cNvSpPr txBox="1"/>
          <p:nvPr/>
        </p:nvSpPr>
        <p:spPr>
          <a:xfrm>
            <a:off x="8201552" y="1276623"/>
            <a:ext cx="199156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700">
              <a:spcBef>
                <a:spcPts val="100"/>
              </a:spcBef>
              <a:defRPr sz="16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ES" sz="1400" dirty="0"/>
              <a:t>Con base en ello se emite la determinación</a:t>
            </a:r>
          </a:p>
        </p:txBody>
      </p:sp>
      <p:sp>
        <p:nvSpPr>
          <p:cNvPr id="54" name="Flecha: a la derecha 53">
            <a:extLst>
              <a:ext uri="{FF2B5EF4-FFF2-40B4-BE49-F238E27FC236}">
                <a16:creationId xmlns="" xmlns:a16="http://schemas.microsoft.com/office/drawing/2014/main" id="{4F911A6F-D87C-4664-BE13-E5DD260BC999}"/>
              </a:ext>
            </a:extLst>
          </p:cNvPr>
          <p:cNvSpPr/>
          <p:nvPr/>
        </p:nvSpPr>
        <p:spPr>
          <a:xfrm>
            <a:off x="10668000" y="2062006"/>
            <a:ext cx="506552" cy="26296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Elipse 54">
            <a:extLst>
              <a:ext uri="{FF2B5EF4-FFF2-40B4-BE49-F238E27FC236}">
                <a16:creationId xmlns="" xmlns:a16="http://schemas.microsoft.com/office/drawing/2014/main" id="{97A4353D-0520-49A8-857C-D26CF25F7CCE}"/>
              </a:ext>
            </a:extLst>
          </p:cNvPr>
          <p:cNvSpPr/>
          <p:nvPr/>
        </p:nvSpPr>
        <p:spPr>
          <a:xfrm>
            <a:off x="11201400" y="1818714"/>
            <a:ext cx="719804" cy="623942"/>
          </a:xfrm>
          <a:prstGeom prst="ellipse">
            <a:avLst/>
          </a:prstGeom>
          <a:solidFill>
            <a:srgbClr val="7EC23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8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C</a:t>
            </a:r>
          </a:p>
        </p:txBody>
      </p:sp>
      <p:sp>
        <p:nvSpPr>
          <p:cNvPr id="56" name="Flecha: a la derecha 55">
            <a:extLst>
              <a:ext uri="{FF2B5EF4-FFF2-40B4-BE49-F238E27FC236}">
                <a16:creationId xmlns="" xmlns:a16="http://schemas.microsoft.com/office/drawing/2014/main" id="{950A7AF4-DC47-4EA0-9AE3-9EA27E39D901}"/>
              </a:ext>
            </a:extLst>
          </p:cNvPr>
          <p:cNvSpPr/>
          <p:nvPr/>
        </p:nvSpPr>
        <p:spPr>
          <a:xfrm>
            <a:off x="4949382" y="5021848"/>
            <a:ext cx="506552" cy="26296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Flecha: a la derecha 56">
            <a:extLst>
              <a:ext uri="{FF2B5EF4-FFF2-40B4-BE49-F238E27FC236}">
                <a16:creationId xmlns="" xmlns:a16="http://schemas.microsoft.com/office/drawing/2014/main" id="{B0BE3E69-BF6A-44C1-A830-B166A4BE6138}"/>
              </a:ext>
            </a:extLst>
          </p:cNvPr>
          <p:cNvSpPr/>
          <p:nvPr/>
        </p:nvSpPr>
        <p:spPr>
          <a:xfrm rot="16200000">
            <a:off x="6738495" y="4316662"/>
            <a:ext cx="506552" cy="34817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="" xmlns:a16="http://schemas.microsoft.com/office/drawing/2014/main" id="{6913F7AE-3B77-421F-97A0-18B85C38956C}"/>
              </a:ext>
            </a:extLst>
          </p:cNvPr>
          <p:cNvSpPr/>
          <p:nvPr/>
        </p:nvSpPr>
        <p:spPr>
          <a:xfrm>
            <a:off x="6399288" y="3836293"/>
            <a:ext cx="1184966" cy="35470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0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3694956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>
            <a:extLst>
              <a:ext uri="{FF2B5EF4-FFF2-40B4-BE49-F238E27FC236}">
                <a16:creationId xmlns="" xmlns:a16="http://schemas.microsoft.com/office/drawing/2014/main" id="{58B5475E-2C86-4AA7-A1F5-01392E4E1FE2}"/>
              </a:ext>
            </a:extLst>
          </p:cNvPr>
          <p:cNvGrpSpPr/>
          <p:nvPr/>
        </p:nvGrpSpPr>
        <p:grpSpPr>
          <a:xfrm>
            <a:off x="102528" y="1197026"/>
            <a:ext cx="12089472" cy="5660974"/>
            <a:chOff x="2652452" y="2368521"/>
            <a:chExt cx="7567114" cy="4579352"/>
          </a:xfrm>
        </p:grpSpPr>
        <p:sp>
          <p:nvSpPr>
            <p:cNvPr id="18" name="object 18"/>
            <p:cNvSpPr/>
            <p:nvPr/>
          </p:nvSpPr>
          <p:spPr>
            <a:xfrm>
              <a:off x="2652452" y="2368521"/>
              <a:ext cx="7567114" cy="4579352"/>
            </a:xfrm>
            <a:custGeom>
              <a:avLst/>
              <a:gdLst/>
              <a:ahLst/>
              <a:cxnLst/>
              <a:rect l="l" t="t" r="r" b="b"/>
              <a:pathLst>
                <a:path w="7848600" h="3676015">
                  <a:moveTo>
                    <a:pt x="7235952" y="0"/>
                  </a:moveTo>
                  <a:lnTo>
                    <a:pt x="612647" y="0"/>
                  </a:lnTo>
                  <a:lnTo>
                    <a:pt x="564770" y="1843"/>
                  </a:lnTo>
                  <a:lnTo>
                    <a:pt x="517900" y="7282"/>
                  </a:lnTo>
                  <a:lnTo>
                    <a:pt x="472174" y="16181"/>
                  </a:lnTo>
                  <a:lnTo>
                    <a:pt x="427728" y="28404"/>
                  </a:lnTo>
                  <a:lnTo>
                    <a:pt x="384699" y="43814"/>
                  </a:lnTo>
                  <a:lnTo>
                    <a:pt x="343222" y="62275"/>
                  </a:lnTo>
                  <a:lnTo>
                    <a:pt x="303434" y="83650"/>
                  </a:lnTo>
                  <a:lnTo>
                    <a:pt x="265470" y="107804"/>
                  </a:lnTo>
                  <a:lnTo>
                    <a:pt x="229469" y="134600"/>
                  </a:lnTo>
                  <a:lnTo>
                    <a:pt x="195564" y="163902"/>
                  </a:lnTo>
                  <a:lnTo>
                    <a:pt x="163893" y="195574"/>
                  </a:lnTo>
                  <a:lnTo>
                    <a:pt x="134592" y="229479"/>
                  </a:lnTo>
                  <a:lnTo>
                    <a:pt x="107797" y="265482"/>
                  </a:lnTo>
                  <a:lnTo>
                    <a:pt x="83645" y="303445"/>
                  </a:lnTo>
                  <a:lnTo>
                    <a:pt x="62270" y="343233"/>
                  </a:lnTo>
                  <a:lnTo>
                    <a:pt x="43811" y="384709"/>
                  </a:lnTo>
                  <a:lnTo>
                    <a:pt x="28402" y="427737"/>
                  </a:lnTo>
                  <a:lnTo>
                    <a:pt x="16180" y="472182"/>
                  </a:lnTo>
                  <a:lnTo>
                    <a:pt x="7282" y="517906"/>
                  </a:lnTo>
                  <a:lnTo>
                    <a:pt x="1843" y="564773"/>
                  </a:lnTo>
                  <a:lnTo>
                    <a:pt x="0" y="612647"/>
                  </a:lnTo>
                  <a:lnTo>
                    <a:pt x="0" y="3063227"/>
                  </a:lnTo>
                  <a:lnTo>
                    <a:pt x="1843" y="3111106"/>
                  </a:lnTo>
                  <a:lnTo>
                    <a:pt x="7282" y="3157978"/>
                  </a:lnTo>
                  <a:lnTo>
                    <a:pt x="16180" y="3203705"/>
                  </a:lnTo>
                  <a:lnTo>
                    <a:pt x="28402" y="3248152"/>
                  </a:lnTo>
                  <a:lnTo>
                    <a:pt x="43811" y="3291183"/>
                  </a:lnTo>
                  <a:lnTo>
                    <a:pt x="62270" y="3332661"/>
                  </a:lnTo>
                  <a:lnTo>
                    <a:pt x="83645" y="3372450"/>
                  </a:lnTo>
                  <a:lnTo>
                    <a:pt x="107797" y="3410414"/>
                  </a:lnTo>
                  <a:lnTo>
                    <a:pt x="134592" y="3446416"/>
                  </a:lnTo>
                  <a:lnTo>
                    <a:pt x="163893" y="3480321"/>
                  </a:lnTo>
                  <a:lnTo>
                    <a:pt x="195564" y="3511992"/>
                  </a:lnTo>
                  <a:lnTo>
                    <a:pt x="229469" y="3541294"/>
                  </a:lnTo>
                  <a:lnTo>
                    <a:pt x="265470" y="3568089"/>
                  </a:lnTo>
                  <a:lnTo>
                    <a:pt x="303434" y="3592242"/>
                  </a:lnTo>
                  <a:lnTo>
                    <a:pt x="343222" y="3613616"/>
                  </a:lnTo>
                  <a:lnTo>
                    <a:pt x="384699" y="3632076"/>
                  </a:lnTo>
                  <a:lnTo>
                    <a:pt x="427728" y="3647485"/>
                  </a:lnTo>
                  <a:lnTo>
                    <a:pt x="472174" y="3659707"/>
                  </a:lnTo>
                  <a:lnTo>
                    <a:pt x="517900" y="3668605"/>
                  </a:lnTo>
                  <a:lnTo>
                    <a:pt x="564770" y="3674044"/>
                  </a:lnTo>
                  <a:lnTo>
                    <a:pt x="612647" y="3675888"/>
                  </a:lnTo>
                  <a:lnTo>
                    <a:pt x="7235952" y="3675888"/>
                  </a:lnTo>
                  <a:lnTo>
                    <a:pt x="7283826" y="3674044"/>
                  </a:lnTo>
                  <a:lnTo>
                    <a:pt x="7330693" y="3668605"/>
                  </a:lnTo>
                  <a:lnTo>
                    <a:pt x="7376417" y="3659707"/>
                  </a:lnTo>
                  <a:lnTo>
                    <a:pt x="7420862" y="3647485"/>
                  </a:lnTo>
                  <a:lnTo>
                    <a:pt x="7463890" y="3632076"/>
                  </a:lnTo>
                  <a:lnTo>
                    <a:pt x="7505366" y="3613616"/>
                  </a:lnTo>
                  <a:lnTo>
                    <a:pt x="7545154" y="3592242"/>
                  </a:lnTo>
                  <a:lnTo>
                    <a:pt x="7583117" y="3568089"/>
                  </a:lnTo>
                  <a:lnTo>
                    <a:pt x="7619120" y="3541294"/>
                  </a:lnTo>
                  <a:lnTo>
                    <a:pt x="7653025" y="3511992"/>
                  </a:lnTo>
                  <a:lnTo>
                    <a:pt x="7684697" y="3480321"/>
                  </a:lnTo>
                  <a:lnTo>
                    <a:pt x="7713999" y="3446416"/>
                  </a:lnTo>
                  <a:lnTo>
                    <a:pt x="7740795" y="3410414"/>
                  </a:lnTo>
                  <a:lnTo>
                    <a:pt x="7764949" y="3372450"/>
                  </a:lnTo>
                  <a:lnTo>
                    <a:pt x="7786324" y="3332661"/>
                  </a:lnTo>
                  <a:lnTo>
                    <a:pt x="7804785" y="3291183"/>
                  </a:lnTo>
                  <a:lnTo>
                    <a:pt x="7820195" y="3248152"/>
                  </a:lnTo>
                  <a:lnTo>
                    <a:pt x="7832418" y="3203705"/>
                  </a:lnTo>
                  <a:lnTo>
                    <a:pt x="7841317" y="3157978"/>
                  </a:lnTo>
                  <a:lnTo>
                    <a:pt x="7846756" y="3111106"/>
                  </a:lnTo>
                  <a:lnTo>
                    <a:pt x="7848600" y="3063227"/>
                  </a:lnTo>
                  <a:lnTo>
                    <a:pt x="7848600" y="612647"/>
                  </a:lnTo>
                  <a:lnTo>
                    <a:pt x="7846756" y="564773"/>
                  </a:lnTo>
                  <a:lnTo>
                    <a:pt x="7841317" y="517906"/>
                  </a:lnTo>
                  <a:lnTo>
                    <a:pt x="7832418" y="472182"/>
                  </a:lnTo>
                  <a:lnTo>
                    <a:pt x="7820195" y="427737"/>
                  </a:lnTo>
                  <a:lnTo>
                    <a:pt x="7804785" y="384709"/>
                  </a:lnTo>
                  <a:lnTo>
                    <a:pt x="7786324" y="343233"/>
                  </a:lnTo>
                  <a:lnTo>
                    <a:pt x="7764949" y="303445"/>
                  </a:lnTo>
                  <a:lnTo>
                    <a:pt x="7740795" y="265482"/>
                  </a:lnTo>
                  <a:lnTo>
                    <a:pt x="7713999" y="229479"/>
                  </a:lnTo>
                  <a:lnTo>
                    <a:pt x="7684697" y="195574"/>
                  </a:lnTo>
                  <a:lnTo>
                    <a:pt x="7653025" y="163902"/>
                  </a:lnTo>
                  <a:lnTo>
                    <a:pt x="7619120" y="134600"/>
                  </a:lnTo>
                  <a:lnTo>
                    <a:pt x="7583117" y="107804"/>
                  </a:lnTo>
                  <a:lnTo>
                    <a:pt x="7545154" y="83650"/>
                  </a:lnTo>
                  <a:lnTo>
                    <a:pt x="7505366" y="62275"/>
                  </a:lnTo>
                  <a:lnTo>
                    <a:pt x="7463890" y="43814"/>
                  </a:lnTo>
                  <a:lnTo>
                    <a:pt x="7420862" y="28404"/>
                  </a:lnTo>
                  <a:lnTo>
                    <a:pt x="7376417" y="16181"/>
                  </a:lnTo>
                  <a:lnTo>
                    <a:pt x="7330693" y="7282"/>
                  </a:lnTo>
                  <a:lnTo>
                    <a:pt x="7283826" y="1843"/>
                  </a:lnTo>
                  <a:lnTo>
                    <a:pt x="72359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dirty="0">
                <a:latin typeface="Proxima Nova Rg" panose="02000506030000020004" pitchFamily="50" charset="0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0386" y="2943314"/>
              <a:ext cx="450545" cy="380085"/>
            </a:xfrm>
            <a:prstGeom prst="rect">
              <a:avLst/>
            </a:prstGeom>
          </p:spPr>
        </p:pic>
      </p:grpSp>
      <p:sp>
        <p:nvSpPr>
          <p:cNvPr id="41" name="object 23">
            <a:extLst>
              <a:ext uri="{FF2B5EF4-FFF2-40B4-BE49-F238E27FC236}">
                <a16:creationId xmlns="" xmlns:a16="http://schemas.microsoft.com/office/drawing/2014/main" id="{EDA06C39-2DA1-42C5-827C-9F81A3764FA3}"/>
              </a:ext>
            </a:extLst>
          </p:cNvPr>
          <p:cNvSpPr txBox="1"/>
          <p:nvPr/>
        </p:nvSpPr>
        <p:spPr>
          <a:xfrm>
            <a:off x="110434" y="281878"/>
            <a:ext cx="7141366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RECEPCIÓN Y ATENCIÓN DE</a:t>
            </a: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 DENUNCIAS ÉTICAS</a:t>
            </a: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E29976F2-8175-4AE6-9F0E-E5AD8787168A}"/>
              </a:ext>
            </a:extLst>
          </p:cNvPr>
          <p:cNvSpPr/>
          <p:nvPr/>
        </p:nvSpPr>
        <p:spPr>
          <a:xfrm>
            <a:off x="609600" y="1809579"/>
            <a:ext cx="719804" cy="623942"/>
          </a:xfrm>
          <a:prstGeom prst="ellipse">
            <a:avLst/>
          </a:prstGeom>
          <a:solidFill>
            <a:srgbClr val="7EC23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8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C</a:t>
            </a:r>
          </a:p>
        </p:txBody>
      </p:sp>
      <p:sp>
        <p:nvSpPr>
          <p:cNvPr id="29" name="object 29">
            <a:extLst>
              <a:ext uri="{FF2B5EF4-FFF2-40B4-BE49-F238E27FC236}">
                <a16:creationId xmlns="" xmlns:a16="http://schemas.microsoft.com/office/drawing/2014/main" id="{031A164B-1064-48CD-B8E4-D2436CE4E1BE}"/>
              </a:ext>
            </a:extLst>
          </p:cNvPr>
          <p:cNvSpPr txBox="1"/>
          <p:nvPr/>
        </p:nvSpPr>
        <p:spPr>
          <a:xfrm>
            <a:off x="2112981" y="1896941"/>
            <a:ext cx="2179626" cy="579646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DETERMINACIÓN</a:t>
            </a:r>
          </a:p>
          <a:p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30" name="object 32">
            <a:extLst>
              <a:ext uri="{FF2B5EF4-FFF2-40B4-BE49-F238E27FC236}">
                <a16:creationId xmlns="" xmlns:a16="http://schemas.microsoft.com/office/drawing/2014/main" id="{6B6E1D8B-12B9-4680-ADEC-42D746630832}"/>
              </a:ext>
            </a:extLst>
          </p:cNvPr>
          <p:cNvSpPr txBox="1"/>
          <p:nvPr/>
        </p:nvSpPr>
        <p:spPr>
          <a:xfrm>
            <a:off x="2274443" y="2602781"/>
            <a:ext cx="2316504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700">
              <a:spcBef>
                <a:spcPts val="100"/>
              </a:spcBef>
              <a:defRPr sz="1600" b="1">
                <a:solidFill>
                  <a:srgbClr val="70578F"/>
                </a:solidFill>
                <a:latin typeface="Proxima Nova Rg" panose="02000506030000020004" pitchFamily="50" charset="0"/>
              </a:defRPr>
            </a:lvl1pPr>
          </a:lstStyle>
          <a:p>
            <a:pPr algn="ctr"/>
            <a:r>
              <a:rPr lang="es-ES" sz="1400" dirty="0"/>
              <a:t>Proyecto:</a:t>
            </a:r>
          </a:p>
          <a:p>
            <a:pPr algn="ctr"/>
            <a:r>
              <a:rPr lang="es-ES" sz="1400" dirty="0"/>
              <a:t>10 DIAS HAB</a:t>
            </a:r>
          </a:p>
          <a:p>
            <a:pPr algn="ctr"/>
            <a:r>
              <a:rPr lang="es-ES" sz="1400" dirty="0"/>
              <a:t>Aprobación Comité:</a:t>
            </a:r>
          </a:p>
          <a:p>
            <a:pPr algn="ctr"/>
            <a:r>
              <a:rPr lang="es-ES" sz="1400" dirty="0"/>
              <a:t>10 DIAS HAB</a:t>
            </a:r>
          </a:p>
        </p:txBody>
      </p:sp>
      <p:sp>
        <p:nvSpPr>
          <p:cNvPr id="42" name="object 31">
            <a:extLst>
              <a:ext uri="{FF2B5EF4-FFF2-40B4-BE49-F238E27FC236}">
                <a16:creationId xmlns="" xmlns:a16="http://schemas.microsoft.com/office/drawing/2014/main" id="{BBFC3C5D-5BDA-4BE1-8F82-DE98189012CD}"/>
              </a:ext>
            </a:extLst>
          </p:cNvPr>
          <p:cNvSpPr txBox="1"/>
          <p:nvPr/>
        </p:nvSpPr>
        <p:spPr>
          <a:xfrm>
            <a:off x="5606545" y="3111541"/>
            <a:ext cx="2179626" cy="579646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NOTIFICACIÓN </a:t>
            </a:r>
          </a:p>
          <a:p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A39401A3-D7C1-4146-8048-742440446367}"/>
              </a:ext>
            </a:extLst>
          </p:cNvPr>
          <p:cNvSpPr txBox="1"/>
          <p:nvPr/>
        </p:nvSpPr>
        <p:spPr>
          <a:xfrm>
            <a:off x="5757534" y="3881789"/>
            <a:ext cx="298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DENUNCIANTES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DENUNCIADOS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TITULAR DE UNIDAD ADMINISTRATIVA. </a:t>
            </a:r>
            <a:endParaRPr lang="es-MX" sz="12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sp>
        <p:nvSpPr>
          <p:cNvPr id="45" name="object 32">
            <a:extLst>
              <a:ext uri="{FF2B5EF4-FFF2-40B4-BE49-F238E27FC236}">
                <a16:creationId xmlns="" xmlns:a16="http://schemas.microsoft.com/office/drawing/2014/main" id="{0E71F75F-BBC9-4546-9C9D-88E60A5F33BB}"/>
              </a:ext>
            </a:extLst>
          </p:cNvPr>
          <p:cNvSpPr txBox="1"/>
          <p:nvPr/>
        </p:nvSpPr>
        <p:spPr>
          <a:xfrm>
            <a:off x="6052597" y="2683350"/>
            <a:ext cx="1258410" cy="167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1160"/>
              </a:lnSpc>
              <a:spcBef>
                <a:spcPts val="100"/>
              </a:spcBef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3 DIAS HAB </a:t>
            </a:r>
            <a:endParaRPr sz="12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46" name="object 22">
            <a:extLst>
              <a:ext uri="{FF2B5EF4-FFF2-40B4-BE49-F238E27FC236}">
                <a16:creationId xmlns="" xmlns:a16="http://schemas.microsoft.com/office/drawing/2014/main" id="{93BB28BB-1054-44AB-A3D2-94730238F3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0643" y="3111541"/>
            <a:ext cx="908158" cy="46985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3E70971-2C00-4BA5-898C-34C7F6BEFA84}"/>
              </a:ext>
            </a:extLst>
          </p:cNvPr>
          <p:cNvSpPr/>
          <p:nvPr/>
        </p:nvSpPr>
        <p:spPr>
          <a:xfrm>
            <a:off x="4332314" y="2018915"/>
            <a:ext cx="425551" cy="171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="" xmlns:a16="http://schemas.microsoft.com/office/drawing/2014/main" id="{E305A165-27C3-4168-994C-6F801CB035D9}"/>
              </a:ext>
            </a:extLst>
          </p:cNvPr>
          <p:cNvSpPr/>
          <p:nvPr/>
        </p:nvSpPr>
        <p:spPr>
          <a:xfrm rot="5400000">
            <a:off x="3959889" y="2631026"/>
            <a:ext cx="1410087" cy="1858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53" name="Conector recto de flecha 52">
            <a:extLst>
              <a:ext uri="{FF2B5EF4-FFF2-40B4-BE49-F238E27FC236}">
                <a16:creationId xmlns="" xmlns:a16="http://schemas.microsoft.com/office/drawing/2014/main" id="{CC0E5286-B972-4ABA-AD06-DBABB0A8A1E7}"/>
              </a:ext>
            </a:extLst>
          </p:cNvPr>
          <p:cNvCxnSpPr>
            <a:cxnSpLocks/>
          </p:cNvCxnSpPr>
          <p:nvPr/>
        </p:nvCxnSpPr>
        <p:spPr>
          <a:xfrm flipV="1">
            <a:off x="1976697" y="2524355"/>
            <a:ext cx="453318" cy="130786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="" xmlns:a16="http://schemas.microsoft.com/office/drawing/2014/main" id="{BC4A93CB-969D-4D34-9BD4-601322374FEC}"/>
              </a:ext>
            </a:extLst>
          </p:cNvPr>
          <p:cNvSpPr txBox="1"/>
          <p:nvPr/>
        </p:nvSpPr>
        <p:spPr>
          <a:xfrm>
            <a:off x="676822" y="3771781"/>
            <a:ext cx="3697149" cy="1600438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</a:bodyPr>
          <a:lstStyle/>
          <a:p>
            <a:pPr algn="just"/>
            <a:r>
              <a:rPr lang="es-MX" sz="14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CONTENIDO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Proxima Nova Rg" panose="02000506030000020004" pitchFamily="50" charset="0"/>
              </a:rPr>
              <a:t>A</a:t>
            </a:r>
            <a:r>
              <a:rPr lang="es-ES_tradnl" sz="1400" dirty="0" err="1">
                <a:latin typeface="Proxima Nova Rg" panose="02000506030000020004" pitchFamily="50" charset="0"/>
              </a:rPr>
              <a:t>nálisis</a:t>
            </a:r>
            <a:r>
              <a:rPr lang="es-ES_tradnl" sz="1400" dirty="0">
                <a:latin typeface="Proxima Nova Rg" panose="02000506030000020004" pitchFamily="50" charset="0"/>
              </a:rPr>
              <a:t> puntual de todos los hechos y conductas denunciada-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Rg" panose="02000506030000020004" pitchFamily="50" charset="0"/>
              </a:rPr>
              <a:t>fundamentos legales 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Rg" panose="02000506030000020004" pitchFamily="50" charset="0"/>
              </a:rPr>
              <a:t>Sentido de la determinación ( Recomendación individual, general o concluido por no existir vulneraciones)</a:t>
            </a:r>
            <a:endParaRPr lang="es-MX" sz="1400" dirty="0">
              <a:latin typeface="Proxima Nova Rg" panose="02000506030000020004" pitchFamily="50" charset="0"/>
            </a:endParaRPr>
          </a:p>
        </p:txBody>
      </p:sp>
      <p:pic>
        <p:nvPicPr>
          <p:cNvPr id="55" name="object 22">
            <a:extLst>
              <a:ext uri="{FF2B5EF4-FFF2-40B4-BE49-F238E27FC236}">
                <a16:creationId xmlns="" xmlns:a16="http://schemas.microsoft.com/office/drawing/2014/main" id="{2ADE7648-1921-4FBD-9C9D-2B270B19FA0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55126" y="3166434"/>
            <a:ext cx="719806" cy="469859"/>
          </a:xfrm>
          <a:prstGeom prst="rect">
            <a:avLst/>
          </a:prstGeom>
        </p:spPr>
      </p:pic>
      <p:sp>
        <p:nvSpPr>
          <p:cNvPr id="57" name="object 32">
            <a:extLst>
              <a:ext uri="{FF2B5EF4-FFF2-40B4-BE49-F238E27FC236}">
                <a16:creationId xmlns="" xmlns:a16="http://schemas.microsoft.com/office/drawing/2014/main" id="{15A198E8-C90C-4A7E-9A27-C30C45954C05}"/>
              </a:ext>
            </a:extLst>
          </p:cNvPr>
          <p:cNvSpPr txBox="1"/>
          <p:nvPr/>
        </p:nvSpPr>
        <p:spPr>
          <a:xfrm>
            <a:off x="8219036" y="2602781"/>
            <a:ext cx="3064934" cy="3408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1160"/>
              </a:lnSpc>
              <a:spcBef>
                <a:spcPts val="100"/>
              </a:spcBef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5 DIAS HAB.  TITULAR DE UNIDAD</a:t>
            </a:r>
          </a:p>
          <a:p>
            <a:pPr marL="12700" algn="ctr">
              <a:lnSpc>
                <a:spcPts val="1160"/>
              </a:lnSpc>
              <a:spcBef>
                <a:spcPts val="100"/>
              </a:spcBef>
            </a:pPr>
            <a:r>
              <a:rPr lang="es-ES" sz="12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10 DIAS HAB. SERVIDOR PÚBLICO </a:t>
            </a:r>
            <a:endParaRPr sz="12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58" name="object 22">
            <a:extLst>
              <a:ext uri="{FF2B5EF4-FFF2-40B4-BE49-F238E27FC236}">
                <a16:creationId xmlns="" xmlns:a16="http://schemas.microsoft.com/office/drawing/2014/main" id="{B013B9B4-C7AF-4783-8260-0F537C5A0F5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157669" y="3630174"/>
            <a:ext cx="719806" cy="469859"/>
          </a:xfrm>
          <a:prstGeom prst="rect">
            <a:avLst/>
          </a:prstGeom>
        </p:spPr>
      </p:pic>
      <p:sp>
        <p:nvSpPr>
          <p:cNvPr id="61" name="object 32">
            <a:extLst>
              <a:ext uri="{FF2B5EF4-FFF2-40B4-BE49-F238E27FC236}">
                <a16:creationId xmlns="" xmlns:a16="http://schemas.microsoft.com/office/drawing/2014/main" id="{5C958609-90FF-4290-82EC-1633B7E308BD}"/>
              </a:ext>
            </a:extLst>
          </p:cNvPr>
          <p:cNvSpPr txBox="1"/>
          <p:nvPr/>
        </p:nvSpPr>
        <p:spPr>
          <a:xfrm>
            <a:off x="10008195" y="3951431"/>
            <a:ext cx="1258410" cy="1805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1160"/>
              </a:lnSpc>
              <a:spcBef>
                <a:spcPts val="100"/>
              </a:spcBef>
            </a:pPr>
            <a:r>
              <a:rPr lang="es-ES" sz="14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30 DIAS NAT </a:t>
            </a:r>
            <a:endParaRPr sz="14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sp>
        <p:nvSpPr>
          <p:cNvPr id="56" name="object 31">
            <a:extLst>
              <a:ext uri="{FF2B5EF4-FFF2-40B4-BE49-F238E27FC236}">
                <a16:creationId xmlns="" xmlns:a16="http://schemas.microsoft.com/office/drawing/2014/main" id="{4F892F8A-2258-4507-A024-0B22020D3E6E}"/>
              </a:ext>
            </a:extLst>
          </p:cNvPr>
          <p:cNvSpPr txBox="1"/>
          <p:nvPr/>
        </p:nvSpPr>
        <p:spPr>
          <a:xfrm>
            <a:off x="8443887" y="3168996"/>
            <a:ext cx="2147370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ACEPTAR ADOPCIÓN</a:t>
            </a:r>
          </a:p>
        </p:txBody>
      </p:sp>
      <p:pic>
        <p:nvPicPr>
          <p:cNvPr id="62" name="object 22">
            <a:extLst>
              <a:ext uri="{FF2B5EF4-FFF2-40B4-BE49-F238E27FC236}">
                <a16:creationId xmlns="" xmlns:a16="http://schemas.microsoft.com/office/drawing/2014/main" id="{C198268F-C4CC-490A-894B-B4F2608C2FF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156670" y="4686185"/>
            <a:ext cx="719806" cy="469859"/>
          </a:xfrm>
          <a:prstGeom prst="rect">
            <a:avLst/>
          </a:prstGeom>
        </p:spPr>
      </p:pic>
      <p:sp>
        <p:nvSpPr>
          <p:cNvPr id="60" name="object 31">
            <a:extLst>
              <a:ext uri="{FF2B5EF4-FFF2-40B4-BE49-F238E27FC236}">
                <a16:creationId xmlns="" xmlns:a16="http://schemas.microsoft.com/office/drawing/2014/main" id="{108305F5-0C3E-49FD-B23A-62F7305F39FC}"/>
              </a:ext>
            </a:extLst>
          </p:cNvPr>
          <p:cNvSpPr txBox="1"/>
          <p:nvPr/>
        </p:nvSpPr>
        <p:spPr>
          <a:xfrm>
            <a:off x="8443887" y="4221324"/>
            <a:ext cx="2147370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REALIZAR ACCIONES</a:t>
            </a:r>
          </a:p>
        </p:txBody>
      </p:sp>
      <p:pic>
        <p:nvPicPr>
          <p:cNvPr id="72" name="object 22">
            <a:extLst>
              <a:ext uri="{FF2B5EF4-FFF2-40B4-BE49-F238E27FC236}">
                <a16:creationId xmlns="" xmlns:a16="http://schemas.microsoft.com/office/drawing/2014/main" id="{807D558D-508E-435A-A9D5-532E63C503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163467" y="5653567"/>
            <a:ext cx="719806" cy="469859"/>
          </a:xfrm>
          <a:prstGeom prst="rect">
            <a:avLst/>
          </a:prstGeom>
        </p:spPr>
      </p:pic>
      <p:sp>
        <p:nvSpPr>
          <p:cNvPr id="69" name="object 31">
            <a:extLst>
              <a:ext uri="{FF2B5EF4-FFF2-40B4-BE49-F238E27FC236}">
                <a16:creationId xmlns="" xmlns:a16="http://schemas.microsoft.com/office/drawing/2014/main" id="{F0E1605B-B142-4563-A12A-AC93F2ADFC84}"/>
              </a:ext>
            </a:extLst>
          </p:cNvPr>
          <p:cNvSpPr txBox="1"/>
          <p:nvPr/>
        </p:nvSpPr>
        <p:spPr>
          <a:xfrm>
            <a:off x="8474932" y="5304599"/>
            <a:ext cx="2147370" cy="566822"/>
          </a:xfrm>
          <a:prstGeom prst="rect">
            <a:avLst/>
          </a:prstGeom>
          <a:solidFill>
            <a:srgbClr val="A38EB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marL="12065" marR="5080" indent="2540" algn="ctr">
              <a:spcBef>
                <a:spcPts val="100"/>
              </a:spcBef>
              <a:defRPr sz="1600" b="1">
                <a:solidFill>
                  <a:srgbClr val="FFFFFF"/>
                </a:solidFill>
                <a:latin typeface="Proxima Nova"/>
                <a:cs typeface="Calibri"/>
              </a:defRPr>
            </a:lvl1pPr>
          </a:lstStyle>
          <a:p>
            <a:r>
              <a:rPr lang="es-ES" sz="1800" dirty="0">
                <a:latin typeface="Proxima Nova Rg" panose="02000506030000020004" pitchFamily="50" charset="0"/>
              </a:rPr>
              <a:t>ESTADISTICA DE INCIDENCIAS</a:t>
            </a:r>
          </a:p>
        </p:txBody>
      </p:sp>
      <p:sp>
        <p:nvSpPr>
          <p:cNvPr id="73" name="Rectángulo: esquinas redondeadas 72">
            <a:extLst>
              <a:ext uri="{FF2B5EF4-FFF2-40B4-BE49-F238E27FC236}">
                <a16:creationId xmlns="" xmlns:a16="http://schemas.microsoft.com/office/drawing/2014/main" id="{6E8AEFC5-FECF-4CBA-82C1-CA080D2CFB61}"/>
              </a:ext>
            </a:extLst>
          </p:cNvPr>
          <p:cNvSpPr/>
          <p:nvPr/>
        </p:nvSpPr>
        <p:spPr>
          <a:xfrm>
            <a:off x="8956134" y="6267873"/>
            <a:ext cx="1184966" cy="35470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spcBef>
                <a:spcPts val="100"/>
              </a:spcBef>
            </a:pPr>
            <a:r>
              <a:rPr lang="es-MX" sz="2000" b="1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10137574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/>
        </p:nvGraphicFramePr>
        <p:xfrm>
          <a:off x="-2781300" y="29497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41092" y="24384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DAD7D2A1-BF71-4C5A-9A9E-31948B3F5365}"/>
              </a:ext>
            </a:extLst>
          </p:cNvPr>
          <p:cNvSpPr/>
          <p:nvPr/>
        </p:nvSpPr>
        <p:spPr>
          <a:xfrm>
            <a:off x="685800" y="939849"/>
            <a:ext cx="1752600" cy="1650951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788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/>
          <p:nvPr/>
        </p:nvGrpSpPr>
        <p:grpSpPr>
          <a:xfrm>
            <a:off x="184694" y="1375631"/>
            <a:ext cx="11830507" cy="4074148"/>
            <a:chOff x="653699" y="1976711"/>
            <a:chExt cx="7848600" cy="4074148"/>
          </a:xfrm>
        </p:grpSpPr>
        <p:sp>
          <p:nvSpPr>
            <p:cNvPr id="10" name="object 10"/>
            <p:cNvSpPr/>
            <p:nvPr/>
          </p:nvSpPr>
          <p:spPr>
            <a:xfrm>
              <a:off x="653699" y="1976711"/>
              <a:ext cx="7848600" cy="4074148"/>
            </a:xfrm>
            <a:custGeom>
              <a:avLst/>
              <a:gdLst/>
              <a:ahLst/>
              <a:cxnLst/>
              <a:rect l="l" t="t" r="r" b="b"/>
              <a:pathLst>
                <a:path w="7848600" h="3676015">
                  <a:moveTo>
                    <a:pt x="7235952" y="0"/>
                  </a:moveTo>
                  <a:lnTo>
                    <a:pt x="612660" y="0"/>
                  </a:lnTo>
                  <a:lnTo>
                    <a:pt x="564781" y="1843"/>
                  </a:lnTo>
                  <a:lnTo>
                    <a:pt x="517909" y="7282"/>
                  </a:lnTo>
                  <a:lnTo>
                    <a:pt x="472182" y="16181"/>
                  </a:lnTo>
                  <a:lnTo>
                    <a:pt x="427735" y="28404"/>
                  </a:lnTo>
                  <a:lnTo>
                    <a:pt x="384704" y="43814"/>
                  </a:lnTo>
                  <a:lnTo>
                    <a:pt x="343226" y="62275"/>
                  </a:lnTo>
                  <a:lnTo>
                    <a:pt x="303437" y="83650"/>
                  </a:lnTo>
                  <a:lnTo>
                    <a:pt x="265473" y="107804"/>
                  </a:lnTo>
                  <a:lnTo>
                    <a:pt x="229471" y="134600"/>
                  </a:lnTo>
                  <a:lnTo>
                    <a:pt x="195566" y="163902"/>
                  </a:lnTo>
                  <a:lnTo>
                    <a:pt x="163895" y="195574"/>
                  </a:lnTo>
                  <a:lnTo>
                    <a:pt x="134593" y="229479"/>
                  </a:lnTo>
                  <a:lnTo>
                    <a:pt x="107798" y="265482"/>
                  </a:lnTo>
                  <a:lnTo>
                    <a:pt x="83645" y="303445"/>
                  </a:lnTo>
                  <a:lnTo>
                    <a:pt x="62271" y="343233"/>
                  </a:lnTo>
                  <a:lnTo>
                    <a:pt x="43811" y="384709"/>
                  </a:lnTo>
                  <a:lnTo>
                    <a:pt x="28402" y="427737"/>
                  </a:lnTo>
                  <a:lnTo>
                    <a:pt x="16180" y="472182"/>
                  </a:lnTo>
                  <a:lnTo>
                    <a:pt x="7282" y="517906"/>
                  </a:lnTo>
                  <a:lnTo>
                    <a:pt x="1843" y="564773"/>
                  </a:lnTo>
                  <a:lnTo>
                    <a:pt x="0" y="612648"/>
                  </a:lnTo>
                  <a:lnTo>
                    <a:pt x="0" y="3063240"/>
                  </a:lnTo>
                  <a:lnTo>
                    <a:pt x="1843" y="3111117"/>
                  </a:lnTo>
                  <a:lnTo>
                    <a:pt x="7282" y="3157987"/>
                  </a:lnTo>
                  <a:lnTo>
                    <a:pt x="16180" y="3203713"/>
                  </a:lnTo>
                  <a:lnTo>
                    <a:pt x="28402" y="3248159"/>
                  </a:lnTo>
                  <a:lnTo>
                    <a:pt x="43811" y="3291188"/>
                  </a:lnTo>
                  <a:lnTo>
                    <a:pt x="62271" y="3332665"/>
                  </a:lnTo>
                  <a:lnTo>
                    <a:pt x="83645" y="3372453"/>
                  </a:lnTo>
                  <a:lnTo>
                    <a:pt x="107798" y="3410417"/>
                  </a:lnTo>
                  <a:lnTo>
                    <a:pt x="134593" y="3446418"/>
                  </a:lnTo>
                  <a:lnTo>
                    <a:pt x="163895" y="3480323"/>
                  </a:lnTo>
                  <a:lnTo>
                    <a:pt x="195566" y="3511994"/>
                  </a:lnTo>
                  <a:lnTo>
                    <a:pt x="229471" y="3541295"/>
                  </a:lnTo>
                  <a:lnTo>
                    <a:pt x="265473" y="3568090"/>
                  </a:lnTo>
                  <a:lnTo>
                    <a:pt x="303437" y="3592242"/>
                  </a:lnTo>
                  <a:lnTo>
                    <a:pt x="343226" y="3613617"/>
                  </a:lnTo>
                  <a:lnTo>
                    <a:pt x="384704" y="3632076"/>
                  </a:lnTo>
                  <a:lnTo>
                    <a:pt x="427735" y="3647485"/>
                  </a:lnTo>
                  <a:lnTo>
                    <a:pt x="472182" y="3659707"/>
                  </a:lnTo>
                  <a:lnTo>
                    <a:pt x="517909" y="3668605"/>
                  </a:lnTo>
                  <a:lnTo>
                    <a:pt x="564781" y="3674044"/>
                  </a:lnTo>
                  <a:lnTo>
                    <a:pt x="612660" y="3675888"/>
                  </a:lnTo>
                  <a:lnTo>
                    <a:pt x="7235952" y="3675888"/>
                  </a:lnTo>
                  <a:lnTo>
                    <a:pt x="7283826" y="3674044"/>
                  </a:lnTo>
                  <a:lnTo>
                    <a:pt x="7330693" y="3668605"/>
                  </a:lnTo>
                  <a:lnTo>
                    <a:pt x="7376417" y="3659707"/>
                  </a:lnTo>
                  <a:lnTo>
                    <a:pt x="7420862" y="3647485"/>
                  </a:lnTo>
                  <a:lnTo>
                    <a:pt x="7463890" y="3632076"/>
                  </a:lnTo>
                  <a:lnTo>
                    <a:pt x="7505366" y="3613617"/>
                  </a:lnTo>
                  <a:lnTo>
                    <a:pt x="7545154" y="3592242"/>
                  </a:lnTo>
                  <a:lnTo>
                    <a:pt x="7583117" y="3568090"/>
                  </a:lnTo>
                  <a:lnTo>
                    <a:pt x="7619120" y="3541295"/>
                  </a:lnTo>
                  <a:lnTo>
                    <a:pt x="7653025" y="3511994"/>
                  </a:lnTo>
                  <a:lnTo>
                    <a:pt x="7684697" y="3480323"/>
                  </a:lnTo>
                  <a:lnTo>
                    <a:pt x="7713999" y="3446418"/>
                  </a:lnTo>
                  <a:lnTo>
                    <a:pt x="7740795" y="3410417"/>
                  </a:lnTo>
                  <a:lnTo>
                    <a:pt x="7764949" y="3372453"/>
                  </a:lnTo>
                  <a:lnTo>
                    <a:pt x="7786324" y="3332665"/>
                  </a:lnTo>
                  <a:lnTo>
                    <a:pt x="7804785" y="3291188"/>
                  </a:lnTo>
                  <a:lnTo>
                    <a:pt x="7820195" y="3248159"/>
                  </a:lnTo>
                  <a:lnTo>
                    <a:pt x="7832418" y="3203713"/>
                  </a:lnTo>
                  <a:lnTo>
                    <a:pt x="7841317" y="3157987"/>
                  </a:lnTo>
                  <a:lnTo>
                    <a:pt x="7846756" y="3111117"/>
                  </a:lnTo>
                  <a:lnTo>
                    <a:pt x="7848600" y="3063240"/>
                  </a:lnTo>
                  <a:lnTo>
                    <a:pt x="7848600" y="612648"/>
                  </a:lnTo>
                  <a:lnTo>
                    <a:pt x="7846756" y="564773"/>
                  </a:lnTo>
                  <a:lnTo>
                    <a:pt x="7841317" y="517906"/>
                  </a:lnTo>
                  <a:lnTo>
                    <a:pt x="7832418" y="472182"/>
                  </a:lnTo>
                  <a:lnTo>
                    <a:pt x="7820195" y="427737"/>
                  </a:lnTo>
                  <a:lnTo>
                    <a:pt x="7804785" y="384709"/>
                  </a:lnTo>
                  <a:lnTo>
                    <a:pt x="7786324" y="343233"/>
                  </a:lnTo>
                  <a:lnTo>
                    <a:pt x="7764949" y="303445"/>
                  </a:lnTo>
                  <a:lnTo>
                    <a:pt x="7740795" y="265482"/>
                  </a:lnTo>
                  <a:lnTo>
                    <a:pt x="7713999" y="229479"/>
                  </a:lnTo>
                  <a:lnTo>
                    <a:pt x="7684697" y="195574"/>
                  </a:lnTo>
                  <a:lnTo>
                    <a:pt x="7653025" y="163902"/>
                  </a:lnTo>
                  <a:lnTo>
                    <a:pt x="7619120" y="134600"/>
                  </a:lnTo>
                  <a:lnTo>
                    <a:pt x="7583117" y="107804"/>
                  </a:lnTo>
                  <a:lnTo>
                    <a:pt x="7545154" y="83650"/>
                  </a:lnTo>
                  <a:lnTo>
                    <a:pt x="7505366" y="62275"/>
                  </a:lnTo>
                  <a:lnTo>
                    <a:pt x="7463890" y="43814"/>
                  </a:lnTo>
                  <a:lnTo>
                    <a:pt x="7420862" y="28404"/>
                  </a:lnTo>
                  <a:lnTo>
                    <a:pt x="7376417" y="16181"/>
                  </a:lnTo>
                  <a:lnTo>
                    <a:pt x="7330693" y="7282"/>
                  </a:lnTo>
                  <a:lnTo>
                    <a:pt x="7283826" y="1843"/>
                  </a:lnTo>
                  <a:lnTo>
                    <a:pt x="72359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000" dirty="0">
                <a:latin typeface="Proxima Nova Rg" panose="02000506030000020004" pitchFamily="50" charset="0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1399" y="3007875"/>
              <a:ext cx="685800" cy="14112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0561" y="3513913"/>
              <a:ext cx="819912" cy="9997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772" y="2918529"/>
              <a:ext cx="685800" cy="56068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63019" y="2126659"/>
            <a:ext cx="2576308" cy="75148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s-ES" dirty="0">
                <a:latin typeface="Proxima Nova Rg" panose="02000506030000020004" pitchFamily="50" charset="0"/>
              </a:rPr>
              <a:t>LA UEE NOTIFICA MECANISMO Y  PERIODO DE EVALUACIÓN</a:t>
            </a:r>
            <a:endParaRPr dirty="0">
              <a:latin typeface="Proxima Nova Rg" panose="02000506030000020004" pitchFamily="50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18012" y="3271976"/>
            <a:ext cx="2079964" cy="76431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s-ES" sz="1600" dirty="0">
                <a:latin typeface="Proxima Nova Rg" panose="02000506030000020004" pitchFamily="50" charset="0"/>
              </a:rPr>
              <a:t>EL CE LO DIFUNDE </a:t>
            </a:r>
          </a:p>
          <a:p>
            <a:r>
              <a:rPr lang="es-ES" sz="1600" dirty="0">
                <a:latin typeface="Proxima Nova Rg" panose="02000506030000020004" pitchFamily="50" charset="0"/>
              </a:rPr>
              <a:t>A TODO EL PERSONAL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207204" y="2126648"/>
            <a:ext cx="2079964" cy="75148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s-ES" sz="1600" dirty="0">
                <a:latin typeface="Proxima Nova Rg" panose="02000506030000020004" pitchFamily="50" charset="0"/>
              </a:rPr>
              <a:t>LA UEE INFORMA EL AVANCE DE ATENCION </a:t>
            </a:r>
            <a:endParaRPr sz="1600" dirty="0">
              <a:latin typeface="Proxima Nova Rg" panose="02000506030000020004" pitchFamily="50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92417" y="2190456"/>
            <a:ext cx="2079964" cy="75148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s-ES" sz="1600" dirty="0">
                <a:latin typeface="Proxima Nova Rg" panose="02000506030000020004" pitchFamily="50" charset="0"/>
              </a:rPr>
              <a:t>LA UEE INTEGRA , INFORMA Y PUBLICA RESULTADOS</a:t>
            </a:r>
            <a:endParaRPr sz="1600" dirty="0">
              <a:latin typeface="Proxima Nova Rg" panose="02000506030000020004" pitchFamily="50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28155BD5-1FF4-4E41-8074-F43DCF9C16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sp>
        <p:nvSpPr>
          <p:cNvPr id="40" name="object 23">
            <a:extLst>
              <a:ext uri="{FF2B5EF4-FFF2-40B4-BE49-F238E27FC236}">
                <a16:creationId xmlns="" xmlns:a16="http://schemas.microsoft.com/office/drawing/2014/main" id="{7B022C39-6151-4E97-8FCD-DF9FDE4AA323}"/>
              </a:ext>
            </a:extLst>
          </p:cNvPr>
          <p:cNvSpPr txBox="1"/>
          <p:nvPr/>
        </p:nvSpPr>
        <p:spPr>
          <a:xfrm>
            <a:off x="184694" y="-110686"/>
            <a:ext cx="7091395" cy="1529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endParaRPr lang="es-ES" sz="2400" b="1" spc="-5" dirty="0">
              <a:latin typeface="Proxima Nova Rg" panose="02000506030000020004" pitchFamily="50" charset="0"/>
              <a:cs typeface="Calibri"/>
            </a:endParaRP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EVALUACIÓN DE INTEGRIDAD</a:t>
            </a:r>
            <a:endParaRPr lang="es-MX" sz="2400" dirty="0">
              <a:latin typeface="Proxima Nova Rg" panose="02000506030000020004" pitchFamily="50" charset="0"/>
            </a:endParaRP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 </a:t>
            </a:r>
          </a:p>
          <a:p>
            <a:pPr marL="12700" algn="ctr">
              <a:spcBef>
                <a:spcPts val="105"/>
              </a:spcBef>
            </a:pP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21" name="object 24">
            <a:extLst>
              <a:ext uri="{FF2B5EF4-FFF2-40B4-BE49-F238E27FC236}">
                <a16:creationId xmlns="" xmlns:a16="http://schemas.microsoft.com/office/drawing/2014/main" id="{F56F299A-7BA5-497D-B08F-38A6878CCBD2}"/>
              </a:ext>
            </a:extLst>
          </p:cNvPr>
          <p:cNvSpPr txBox="1"/>
          <p:nvPr/>
        </p:nvSpPr>
        <p:spPr>
          <a:xfrm>
            <a:off x="9790660" y="2154835"/>
            <a:ext cx="1956109" cy="75148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s-ES" sz="1600" dirty="0">
                <a:latin typeface="Proxima Nova Rg" panose="02000506030000020004" pitchFamily="50" charset="0"/>
              </a:rPr>
              <a:t>DIFUNDE LOS RESULTADOS INTERNAMENTE</a:t>
            </a:r>
            <a:endParaRPr sz="1600" dirty="0">
              <a:latin typeface="Proxima Nova Rg" panose="02000506030000020004" pitchFamily="50" charset="0"/>
            </a:endParaRPr>
          </a:p>
        </p:txBody>
      </p:sp>
      <p:pic>
        <p:nvPicPr>
          <p:cNvPr id="23" name="object 14">
            <a:extLst>
              <a:ext uri="{FF2B5EF4-FFF2-40B4-BE49-F238E27FC236}">
                <a16:creationId xmlns="" xmlns:a16="http://schemas.microsoft.com/office/drawing/2014/main" id="{36203371-999C-45E6-844F-663AE1AD169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1629" y="2205988"/>
            <a:ext cx="641590" cy="560687"/>
          </a:xfrm>
          <a:prstGeom prst="rect">
            <a:avLst/>
          </a:prstGeom>
        </p:spPr>
      </p:pic>
      <p:sp>
        <p:nvSpPr>
          <p:cNvPr id="25" name="Flecha: hacia abajo 24">
            <a:extLst>
              <a:ext uri="{FF2B5EF4-FFF2-40B4-BE49-F238E27FC236}">
                <a16:creationId xmlns="" xmlns:a16="http://schemas.microsoft.com/office/drawing/2014/main" id="{512AB058-E232-4CF4-AF47-0E9B285962C2}"/>
              </a:ext>
            </a:extLst>
          </p:cNvPr>
          <p:cNvSpPr/>
          <p:nvPr/>
        </p:nvSpPr>
        <p:spPr>
          <a:xfrm>
            <a:off x="10570894" y="2959094"/>
            <a:ext cx="395639" cy="35524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="" xmlns:a16="http://schemas.microsoft.com/office/drawing/2014/main" id="{26373C8B-62F6-4488-B55C-8D538C8B40F8}"/>
              </a:ext>
            </a:extLst>
          </p:cNvPr>
          <p:cNvSpPr txBox="1"/>
          <p:nvPr/>
        </p:nvSpPr>
        <p:spPr>
          <a:xfrm>
            <a:off x="9782639" y="3381346"/>
            <a:ext cx="1956109" cy="75148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s-ES" sz="1600" dirty="0">
                <a:latin typeface="Proxima Nova Rg" panose="02000506030000020004" pitchFamily="50" charset="0"/>
              </a:rPr>
              <a:t>DETERMINA LAS ACCIONES NECESARIAS</a:t>
            </a:r>
            <a:endParaRPr sz="1600" dirty="0">
              <a:latin typeface="Proxima Nova Rg" panose="02000506030000020004" pitchFamily="50" charset="0"/>
            </a:endParaRPr>
          </a:p>
        </p:txBody>
      </p:sp>
      <p:graphicFrame>
        <p:nvGraphicFramePr>
          <p:cNvPr id="27" name="Tabla 26">
            <a:extLst>
              <a:ext uri="{FF2B5EF4-FFF2-40B4-BE49-F238E27FC236}">
                <a16:creationId xmlns="" xmlns:a16="http://schemas.microsoft.com/office/drawing/2014/main" id="{41AB8341-6E29-42F2-B056-E92A7C839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895797"/>
              </p:ext>
            </p:extLst>
          </p:nvPr>
        </p:nvGraphicFramePr>
        <p:xfrm>
          <a:off x="6572839" y="5020710"/>
          <a:ext cx="5399084" cy="123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99084">
                  <a:extLst>
                    <a:ext uri="{9D8B030D-6E8A-4147-A177-3AD203B41FA5}">
                      <a16:colId xmlns="" xmlns:a16="http://schemas.microsoft.com/office/drawing/2014/main" val="1575108814"/>
                    </a:ext>
                  </a:extLst>
                </a:gridCol>
              </a:tblGrid>
              <a:tr h="415040">
                <a:tc>
                  <a:txBody>
                    <a:bodyPr/>
                    <a:lstStyle/>
                    <a:p>
                      <a:pPr marR="172085" algn="ctr">
                        <a:lnSpc>
                          <a:spcPts val="1340"/>
                        </a:lnSpc>
                      </a:pPr>
                      <a:endParaRPr lang="es-ES" sz="1800" spc="-5" dirty="0">
                        <a:solidFill>
                          <a:srgbClr val="FFFFFF"/>
                        </a:solidFill>
                        <a:latin typeface="Proxima Nova Rg" panose="02000506030000020004" pitchFamily="50" charset="0"/>
                        <a:cs typeface="Calibri"/>
                      </a:endParaRPr>
                    </a:p>
                    <a:p>
                      <a:pPr marR="172085" algn="ctr">
                        <a:lnSpc>
                          <a:spcPts val="1340"/>
                        </a:lnSpc>
                      </a:pPr>
                      <a:r>
                        <a:rPr lang="es-ES" sz="1800" spc="-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CONSIDERACIONES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6937782"/>
                  </a:ext>
                </a:extLst>
              </a:tr>
              <a:tr h="471403">
                <a:tc>
                  <a:txBody>
                    <a:bodyPr/>
                    <a:lstStyle/>
                    <a:p>
                      <a:pPr marR="172085" algn="l">
                        <a:lnSpc>
                          <a:spcPct val="100000"/>
                        </a:lnSpc>
                      </a:pPr>
                      <a:r>
                        <a:rPr lang="es-ES" sz="1800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Resultado Estatales y por Institución</a:t>
                      </a:r>
                    </a:p>
                    <a:p>
                      <a:pPr marR="172085" algn="l">
                        <a:lnSpc>
                          <a:spcPct val="100000"/>
                        </a:lnSpc>
                      </a:pPr>
                      <a:r>
                        <a:rPr lang="es-ES" sz="1800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Encuesta Anónima</a:t>
                      </a:r>
                    </a:p>
                    <a:p>
                      <a:pPr marR="172085" algn="l">
                        <a:lnSpc>
                          <a:spcPct val="100000"/>
                        </a:lnSpc>
                      </a:pPr>
                      <a:r>
                        <a:rPr lang="es-ES" sz="1800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Encuesta electrónica.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0279872"/>
                  </a:ext>
                </a:extLst>
              </a:tr>
            </a:tbl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1F15AC51-A5D6-4566-9F5C-DDED96EAE674}"/>
              </a:ext>
            </a:extLst>
          </p:cNvPr>
          <p:cNvSpPr txBox="1"/>
          <p:nvPr/>
        </p:nvSpPr>
        <p:spPr>
          <a:xfrm>
            <a:off x="351260" y="1374203"/>
            <a:ext cx="299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ANUAL</a:t>
            </a:r>
          </a:p>
          <a:p>
            <a:pPr algn="ctr"/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(Preferentemente </a:t>
            </a:r>
          </a:p>
          <a:p>
            <a:pPr algn="ctr"/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Agosto- Sept)</a:t>
            </a:r>
            <a:endParaRPr lang="es-MX" sz="16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FAF07FF1-72E4-4335-A342-C04F919D95BF}"/>
              </a:ext>
            </a:extLst>
          </p:cNvPr>
          <p:cNvSpPr txBox="1"/>
          <p:nvPr/>
        </p:nvSpPr>
        <p:spPr>
          <a:xfrm>
            <a:off x="6732486" y="1528230"/>
            <a:ext cx="299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70578F"/>
                </a:solidFill>
                <a:latin typeface="Proxima Nova Rg" panose="02000506030000020004" pitchFamily="50" charset="0"/>
                <a:hlinkClick r:id="rId6"/>
              </a:rPr>
              <a:t>www.sefircoahuila.gob.mx</a:t>
            </a:r>
            <a:r>
              <a:rPr lang="es-ES" b="1" dirty="0">
                <a:solidFill>
                  <a:srgbClr val="70578F"/>
                </a:solidFill>
                <a:latin typeface="Proxima Nova Rg" panose="02000506030000020004" pitchFamily="50" charset="0"/>
              </a:rPr>
              <a:t> </a:t>
            </a:r>
            <a:endParaRPr lang="es-MX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F8BC14F0-0BAA-4251-B6E1-91C454946A8B}"/>
              </a:ext>
            </a:extLst>
          </p:cNvPr>
          <p:cNvSpPr txBox="1"/>
          <p:nvPr/>
        </p:nvSpPr>
        <p:spPr>
          <a:xfrm>
            <a:off x="2427786" y="426045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70578F"/>
                </a:solidFill>
                <a:latin typeface="Proxima Nova Rg" panose="02000506030000020004" pitchFamily="50" charset="0"/>
              </a:rPr>
              <a:t>MEDIOS QUE DETERMINE CONVENIENTES</a:t>
            </a:r>
            <a:endParaRPr lang="es-MX" sz="1600" b="1" dirty="0">
              <a:solidFill>
                <a:srgbClr val="70578F"/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496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459904"/>
              </p:ext>
            </p:extLst>
          </p:nvPr>
        </p:nvGraphicFramePr>
        <p:xfrm>
          <a:off x="-2781300" y="190500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41092" y="24384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897DD9E5-898D-4FD2-988E-43392A0BA8CD}"/>
              </a:ext>
            </a:extLst>
          </p:cNvPr>
          <p:cNvSpPr/>
          <p:nvPr/>
        </p:nvSpPr>
        <p:spPr>
          <a:xfrm>
            <a:off x="2628900" y="176692"/>
            <a:ext cx="1752600" cy="1500865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64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2534" y="781304"/>
            <a:ext cx="36455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" dirty="0"/>
              <a:t>OPERAIÓN</a:t>
            </a:r>
            <a:r>
              <a:rPr spc="-30" dirty="0"/>
              <a:t> </a:t>
            </a:r>
            <a:r>
              <a:rPr spc="-5" dirty="0"/>
              <a:t>DEL</a:t>
            </a:r>
            <a:r>
              <a:rPr dirty="0"/>
              <a:t> </a:t>
            </a:r>
            <a:r>
              <a:rPr spc="-5" dirty="0"/>
              <a:t>COMITÉ</a:t>
            </a:r>
            <a:r>
              <a:rPr spc="-25" dirty="0"/>
              <a:t> </a:t>
            </a:r>
            <a:r>
              <a:rPr spc="-5" dirty="0"/>
              <a:t>DE</a:t>
            </a:r>
            <a:r>
              <a:rPr spc="-15" dirty="0"/>
              <a:t> </a:t>
            </a:r>
            <a:r>
              <a:rPr spc="-5" dirty="0"/>
              <a:t>ÉTICA</a:t>
            </a: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646665"/>
              </p:ext>
            </p:extLst>
          </p:nvPr>
        </p:nvGraphicFramePr>
        <p:xfrm>
          <a:off x="837501" y="1252669"/>
          <a:ext cx="10515599" cy="407739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983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4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823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20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</a:rPr>
                        <a:t>FUENTE</a:t>
                      </a:r>
                      <a:endParaRPr sz="180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</a:rPr>
                        <a:t>ARTICULO</a:t>
                      </a:r>
                      <a:endParaRPr sz="180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</a:rPr>
                        <a:t>DESCRIPCIÓN</a:t>
                      </a:r>
                      <a:endParaRPr sz="1800" dirty="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62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>
                        <a:latin typeface="Proxima Nova Rg" panose="02000506030000020004" pitchFamily="50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15" dirty="0">
                          <a:latin typeface="Proxima Nova Rg" panose="02000506030000020004" pitchFamily="50" charset="0"/>
                        </a:rPr>
                        <a:t>LGRA</a:t>
                      </a:r>
                      <a:endParaRPr sz="180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spc="-5" dirty="0">
                          <a:latin typeface="Proxima Nova Rg" panose="02000506030000020004" pitchFamily="50" charset="0"/>
                        </a:rPr>
                        <a:t>Artículo</a:t>
                      </a:r>
                      <a:r>
                        <a:rPr sz="1800" spc="-3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3</a:t>
                      </a:r>
                      <a:endParaRPr sz="1800" dirty="0">
                        <a:latin typeface="Proxima Nova Rg" panose="02000506030000020004" pitchFamily="50" charset="0"/>
                      </a:endParaRPr>
                    </a:p>
                    <a:p>
                      <a:pPr marL="1943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10" dirty="0">
                          <a:latin typeface="Proxima Nova Rg" panose="02000506030000020004" pitchFamily="50" charset="0"/>
                        </a:rPr>
                        <a:t>Fracc.</a:t>
                      </a:r>
                      <a:r>
                        <a:rPr sz="1800" spc="-3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VI</a:t>
                      </a:r>
                      <a:endParaRPr sz="1800" dirty="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 dirty="0">
                        <a:latin typeface="Proxima Nova Rg" panose="02000506030000020004" pitchFamily="50" charset="0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Proxima Nova Rg" panose="02000506030000020004" pitchFamily="50" charset="0"/>
                        </a:rPr>
                        <a:t>Artículo</a:t>
                      </a:r>
                      <a:r>
                        <a:rPr sz="1800" spc="-2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58</a:t>
                      </a:r>
                      <a:endParaRPr sz="1800" dirty="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90170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spc="-5" dirty="0">
                          <a:latin typeface="Proxima Nova Rg" panose="02000506030000020004" pitchFamily="50" charset="0"/>
                        </a:rPr>
                        <a:t>“La</a:t>
                      </a:r>
                      <a:r>
                        <a:rPr sz="1800" spc="11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posible</a:t>
                      </a:r>
                      <a:r>
                        <a:rPr sz="1800" spc="44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afectación</a:t>
                      </a:r>
                      <a:r>
                        <a:rPr sz="1800" spc="459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del</a:t>
                      </a:r>
                      <a:r>
                        <a:rPr sz="1800" spc="46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desempeño</a:t>
                      </a:r>
                      <a:r>
                        <a:rPr sz="1800" spc="45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imparcial</a:t>
                      </a:r>
                      <a:r>
                        <a:rPr sz="1800" spc="46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y</a:t>
                      </a:r>
                      <a:r>
                        <a:rPr sz="1800" spc="44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objetivo</a:t>
                      </a:r>
                      <a:r>
                        <a:rPr sz="1800" spc="459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</a:t>
                      </a:r>
                      <a:r>
                        <a:rPr sz="1800" spc="45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las</a:t>
                      </a:r>
                      <a:r>
                        <a:rPr lang="es-ES" sz="1800" spc="-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 err="1">
                          <a:latin typeface="Proxima Nova Rg" panose="02000506030000020004" pitchFamily="50" charset="0"/>
                        </a:rPr>
                        <a:t>funciones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 los Servidores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Públicos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en 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razón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 intereses personales,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familiares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o</a:t>
                      </a:r>
                      <a:r>
                        <a:rPr sz="1800" spc="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</a:t>
                      </a:r>
                      <a:r>
                        <a:rPr sz="1800" spc="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25" dirty="0">
                          <a:latin typeface="Proxima Nova Rg" panose="02000506030000020004" pitchFamily="50" charset="0"/>
                        </a:rPr>
                        <a:t>negocios”.</a:t>
                      </a:r>
                      <a:endParaRPr sz="1800" dirty="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 dirty="0">
                        <a:latin typeface="Proxima Nova Rg" panose="02000506030000020004" pitchFamily="50" charset="0"/>
                      </a:endParaRPr>
                    </a:p>
                    <a:p>
                      <a:pPr marL="68580" marR="59690" algn="just">
                        <a:lnSpc>
                          <a:spcPct val="114999"/>
                        </a:lnSpc>
                      </a:pPr>
                      <a:r>
                        <a:rPr sz="1800" spc="-10" dirty="0">
                          <a:latin typeface="Proxima Nova Rg" panose="02000506030000020004" pitchFamily="50" charset="0"/>
                        </a:rPr>
                        <a:t>“Incurre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en actuación bajo Conflicto de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Interés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el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servidor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público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que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intervenga por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motivo de su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empleo, 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cargo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o comisión en cualquier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forma,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en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la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atención, tramitación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o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resolución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 asuntos en los que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tenga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Conflicto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</a:t>
                      </a:r>
                      <a:r>
                        <a:rPr sz="1800" spc="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Interés</a:t>
                      </a:r>
                      <a:r>
                        <a:rPr sz="1800" spc="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o</a:t>
                      </a:r>
                      <a:r>
                        <a:rPr sz="1800" spc="1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impedimento </a:t>
                      </a:r>
                      <a:r>
                        <a:rPr sz="1800" spc="-30" dirty="0">
                          <a:latin typeface="Proxima Nova Rg" panose="02000506030000020004" pitchFamily="50" charset="0"/>
                        </a:rPr>
                        <a:t>legal”.</a:t>
                      </a:r>
                      <a:endParaRPr sz="1800" dirty="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9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Proxima Nova Rg" panose="02000506030000020004" pitchFamily="50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400">
                        <a:latin typeface="Proxima Nova Rg" panose="02000506030000020004" pitchFamily="50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10" dirty="0">
                          <a:latin typeface="Proxima Nova Rg" panose="02000506030000020004" pitchFamily="50" charset="0"/>
                        </a:rPr>
                        <a:t>OCDE</a:t>
                      </a:r>
                      <a:endParaRPr sz="180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Proxima Nova Rg" panose="02000506030000020004" pitchFamily="50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20" dirty="0">
                          <a:latin typeface="Proxima Nova Rg" panose="02000506030000020004" pitchFamily="50" charset="0"/>
                        </a:rPr>
                        <a:t>“Aquella</a:t>
                      </a:r>
                      <a:r>
                        <a:rPr sz="1800" spc="64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Situación</a:t>
                      </a:r>
                      <a:r>
                        <a:rPr sz="1800" spc="64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que</a:t>
                      </a:r>
                      <a:r>
                        <a:rPr sz="1800" spc="64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confronta</a:t>
                      </a:r>
                      <a:r>
                        <a:rPr sz="1800" spc="64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las</a:t>
                      </a:r>
                      <a:r>
                        <a:rPr sz="1800" spc="64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obligaciones</a:t>
                      </a:r>
                      <a:r>
                        <a:rPr sz="1800" spc="46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47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 err="1">
                          <a:latin typeface="Proxima Nova Rg" panose="02000506030000020004" pitchFamily="50" charset="0"/>
                        </a:rPr>
                        <a:t>derivadas</a:t>
                      </a:r>
                      <a:r>
                        <a:rPr sz="1800" spc="64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del</a:t>
                      </a:r>
                      <a:r>
                        <a:rPr lang="es-ES" sz="1800" spc="-1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 err="1">
                          <a:latin typeface="Proxima Nova Rg" panose="02000506030000020004" pitchFamily="50" charset="0"/>
                        </a:rPr>
                        <a:t>servicio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público con intereses privados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de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los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funcionarios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que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pueden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influir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indebidamente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 en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la</a:t>
                      </a:r>
                      <a:r>
                        <a:rPr sz="1800" spc="5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ejecución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de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sus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0" dirty="0">
                          <a:latin typeface="Proxima Nova Rg" panose="02000506030000020004" pitchFamily="50" charset="0"/>
                        </a:rPr>
                        <a:t>atribuciones</a:t>
                      </a:r>
                      <a:r>
                        <a:rPr sz="1800" spc="-5" dirty="0">
                          <a:latin typeface="Proxima Nova Rg" panose="02000506030000020004" pitchFamily="50" charset="0"/>
                        </a:rPr>
                        <a:t> y </a:t>
                      </a:r>
                      <a:r>
                        <a:rPr sz="1800" dirty="0">
                          <a:latin typeface="Proxima Nova Rg" panose="02000506030000020004" pitchFamily="50" charset="0"/>
                        </a:rPr>
                        <a:t> </a:t>
                      </a:r>
                      <a:r>
                        <a:rPr sz="1800" spc="-15" dirty="0">
                          <a:latin typeface="Proxima Nova Rg" panose="02000506030000020004" pitchFamily="50" charset="0"/>
                        </a:rPr>
                        <a:t>responsabilidades”.</a:t>
                      </a:r>
                      <a:endParaRPr sz="1800" dirty="0">
                        <a:latin typeface="Proxima Nova Rg" panose="02000506030000020004" pitchFamily="50" charset="0"/>
                        <a:cs typeface="Calibri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C0522A91-F06E-4A1D-8B67-45ABAA13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sp>
        <p:nvSpPr>
          <p:cNvPr id="18" name="CuadroTexto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DA4101-EA8D-443E-9157-715BDFD5DA5B}"/>
              </a:ext>
            </a:extLst>
          </p:cNvPr>
          <p:cNvSpPr txBox="1"/>
          <p:nvPr/>
        </p:nvSpPr>
        <p:spPr>
          <a:xfrm>
            <a:off x="837501" y="314452"/>
            <a:ext cx="557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spc="-5" dirty="0">
                <a:latin typeface="Proxima Nova Rg" panose="02000506030000020004" pitchFamily="50" charset="0"/>
                <a:cs typeface="Calibri"/>
              </a:rPr>
              <a:t>CONFLICTO DE INTERÉS</a:t>
            </a:r>
            <a:endParaRPr lang="es-MX" sz="28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954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973D09DF-8382-41E6-88D2-03381211657C}"/>
              </a:ext>
            </a:extLst>
          </p:cNvPr>
          <p:cNvGrpSpPr/>
          <p:nvPr/>
        </p:nvGrpSpPr>
        <p:grpSpPr>
          <a:xfrm>
            <a:off x="627681" y="2000744"/>
            <a:ext cx="10936637" cy="4118302"/>
            <a:chOff x="340963" y="2024807"/>
            <a:chExt cx="11510074" cy="4531895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="" xmlns:a16="http://schemas.microsoft.com/office/drawing/2014/main" id="{FCF490BE-ECC2-4CD2-9F96-594237ACF90C}"/>
                </a:ext>
              </a:extLst>
            </p:cNvPr>
            <p:cNvSpPr/>
            <p:nvPr/>
          </p:nvSpPr>
          <p:spPr>
            <a:xfrm>
              <a:off x="340963" y="2024807"/>
              <a:ext cx="11510074" cy="4531895"/>
            </a:xfrm>
            <a:prstGeom prst="roundRect">
              <a:avLst/>
            </a:prstGeom>
            <a:solidFill>
              <a:srgbClr val="C9E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38" name="Rectángulo: esquinas redondeadas 37">
              <a:extLst>
                <a:ext uri="{FF2B5EF4-FFF2-40B4-BE49-F238E27FC236}">
                  <a16:creationId xmlns="" xmlns:a16="http://schemas.microsoft.com/office/drawing/2014/main" id="{0A72A044-9B06-43CA-9F0C-628D51329A47}"/>
                </a:ext>
              </a:extLst>
            </p:cNvPr>
            <p:cNvSpPr/>
            <p:nvPr/>
          </p:nvSpPr>
          <p:spPr>
            <a:xfrm>
              <a:off x="7988759" y="5419980"/>
              <a:ext cx="3378044" cy="785524"/>
            </a:xfrm>
            <a:prstGeom prst="roundRect">
              <a:avLst/>
            </a:prstGeom>
            <a:solidFill>
              <a:srgbClr val="FFE9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="" xmlns:a16="http://schemas.microsoft.com/office/drawing/2014/main" id="{5101C48E-29C4-438E-9473-8B4C8F21C1D2}"/>
                </a:ext>
              </a:extLst>
            </p:cNvPr>
            <p:cNvSpPr/>
            <p:nvPr/>
          </p:nvSpPr>
          <p:spPr>
            <a:xfrm>
              <a:off x="844147" y="5427694"/>
              <a:ext cx="3378044" cy="791025"/>
            </a:xfrm>
            <a:prstGeom prst="roundRect">
              <a:avLst/>
            </a:prstGeom>
            <a:solidFill>
              <a:srgbClr val="FFE9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4" name="Elipse 3">
              <a:extLst>
                <a:ext uri="{FF2B5EF4-FFF2-40B4-BE49-F238E27FC236}">
                  <a16:creationId xmlns="" xmlns:a16="http://schemas.microsoft.com/office/drawing/2014/main" id="{C8EC6CE5-46CF-4376-80F1-735746189677}"/>
                </a:ext>
              </a:extLst>
            </p:cNvPr>
            <p:cNvSpPr/>
            <p:nvPr/>
          </p:nvSpPr>
          <p:spPr>
            <a:xfrm>
              <a:off x="892651" y="2386014"/>
              <a:ext cx="2541722" cy="11158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Proxima Nova Rg" panose="02000506030000020004" pitchFamily="50" charset="0"/>
                </a:rPr>
                <a:t>SOCIEDAD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="" xmlns:a16="http://schemas.microsoft.com/office/drawing/2014/main" id="{CD2A0D4C-C2B8-4639-90B5-CD1F5706C4A8}"/>
                </a:ext>
              </a:extLst>
            </p:cNvPr>
            <p:cNvSpPr txBox="1"/>
            <p:nvPr/>
          </p:nvSpPr>
          <p:spPr>
            <a:xfrm>
              <a:off x="4465208" y="2693920"/>
              <a:ext cx="2248116" cy="3693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s-ES" dirty="0">
                  <a:latin typeface="Proxima Nova Rg" panose="02000506030000020004" pitchFamily="50" charset="0"/>
                </a:rPr>
                <a:t>ORGANIZACIONES 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="" xmlns:a16="http://schemas.microsoft.com/office/drawing/2014/main" id="{ECF6249B-C75E-4D38-A504-B1FE380AC9AB}"/>
                </a:ext>
              </a:extLst>
            </p:cNvPr>
            <p:cNvSpPr txBox="1"/>
            <p:nvPr/>
          </p:nvSpPr>
          <p:spPr>
            <a:xfrm>
              <a:off x="4488256" y="3183754"/>
              <a:ext cx="2242099" cy="3693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s-ES" dirty="0">
                  <a:latin typeface="Proxima Nova Rg" panose="02000506030000020004" pitchFamily="50" charset="0"/>
                </a:rPr>
                <a:t>CIUDADANOS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="" xmlns:a16="http://schemas.microsoft.com/office/drawing/2014/main" id="{E4A3C83B-475D-427C-B5E2-5939AC9A267E}"/>
                </a:ext>
              </a:extLst>
            </p:cNvPr>
            <p:cNvSpPr txBox="1"/>
            <p:nvPr/>
          </p:nvSpPr>
          <p:spPr>
            <a:xfrm>
              <a:off x="4488256" y="2182419"/>
              <a:ext cx="2248116" cy="3693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s-ES" dirty="0">
                  <a:latin typeface="Proxima Nova Rg" panose="02000506030000020004" pitchFamily="50" charset="0"/>
                </a:rPr>
                <a:t>GRUPOS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="" xmlns:a16="http://schemas.microsoft.com/office/drawing/2014/main" id="{97C0CEAA-6D57-4351-B6E9-C2FE57D0EB20}"/>
                </a:ext>
              </a:extLst>
            </p:cNvPr>
            <p:cNvSpPr txBox="1"/>
            <p:nvPr/>
          </p:nvSpPr>
          <p:spPr>
            <a:xfrm>
              <a:off x="8163445" y="2570412"/>
              <a:ext cx="25458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latin typeface="Proxima Nova Rg" panose="02000506030000020004" pitchFamily="50" charset="0"/>
                </a:rPr>
                <a:t>TODOS TIENEN </a:t>
              </a:r>
            </a:p>
            <a:p>
              <a:r>
                <a:rPr lang="es-ES" dirty="0">
                  <a:latin typeface="Proxima Nova Rg" panose="02000506030000020004" pitchFamily="50" charset="0"/>
                </a:rPr>
                <a:t>INTERESES LEGITIMOS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="" xmlns:a16="http://schemas.microsoft.com/office/drawing/2014/main" id="{A37406CD-D85E-432D-AB2F-AE2C2FEFE8B8}"/>
                </a:ext>
              </a:extLst>
            </p:cNvPr>
            <p:cNvSpPr txBox="1"/>
            <p:nvPr/>
          </p:nvSpPr>
          <p:spPr>
            <a:xfrm>
              <a:off x="8209111" y="3640061"/>
              <a:ext cx="2667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latin typeface="Proxima Nova Rg" panose="02000506030000020004" pitchFamily="50" charset="0"/>
                </a:rPr>
                <a:t>DIFERENTES ROLES :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E44A3C23-5C15-4C06-9208-4BC537E97595}"/>
                </a:ext>
              </a:extLst>
            </p:cNvPr>
            <p:cNvSpPr txBox="1"/>
            <p:nvPr/>
          </p:nvSpPr>
          <p:spPr>
            <a:xfrm>
              <a:off x="8209111" y="3968894"/>
              <a:ext cx="294824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Proxima Nova Rg" panose="02000506030000020004" pitchFamily="50" charset="0"/>
                </a:rPr>
                <a:t>PADRE O MADRE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Proxima Nova Rg" panose="02000506030000020004" pitchFamily="50" charset="0"/>
                </a:rPr>
                <a:t>SERVIDOR PUBLICO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Proxima Nova Rg" panose="02000506030000020004" pitchFamily="50" charset="0"/>
                </a:rPr>
                <a:t>EMPRESARIO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Proxima Nova Rg" panose="02000506030000020004" pitchFamily="50" charset="0"/>
                </a:rPr>
                <a:t>PARTICIPAR EN LABOR SOCIAL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76011FF3-E26D-4387-A306-E38DA5366CFE}"/>
                </a:ext>
              </a:extLst>
            </p:cNvPr>
            <p:cNvSpPr txBox="1"/>
            <p:nvPr/>
          </p:nvSpPr>
          <p:spPr>
            <a:xfrm>
              <a:off x="4488256" y="4119640"/>
              <a:ext cx="2249366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Proxima Nova Rg" panose="02000506030000020004" pitchFamily="50" charset="0"/>
                </a:rPr>
                <a:t>INDIVIDUOS</a:t>
              </a:r>
              <a:endParaRPr lang="es-MX" dirty="0">
                <a:latin typeface="Proxima Nova Rg" panose="02000506030000020004" pitchFamily="50" charset="0"/>
              </a:endParaRPr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="" xmlns:a16="http://schemas.microsoft.com/office/drawing/2014/main" id="{5112E327-9DDA-41CD-8208-24DB8EC451A9}"/>
                </a:ext>
              </a:extLst>
            </p:cNvPr>
            <p:cNvCxnSpPr>
              <a:cxnSpLocks/>
              <a:stCxn id="4" idx="6"/>
            </p:cNvCxnSpPr>
            <p:nvPr/>
          </p:nvCxnSpPr>
          <p:spPr>
            <a:xfrm>
              <a:off x="3434373" y="2943953"/>
              <a:ext cx="4804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="" xmlns:a16="http://schemas.microsoft.com/office/drawing/2014/main" id="{67E2C9CC-AA78-444B-B61B-18DB5DA9059E}"/>
                </a:ext>
              </a:extLst>
            </p:cNvPr>
            <p:cNvCxnSpPr>
              <a:cxnSpLocks/>
            </p:cNvCxnSpPr>
            <p:nvPr/>
          </p:nvCxnSpPr>
          <p:spPr>
            <a:xfrm>
              <a:off x="3930319" y="2386014"/>
              <a:ext cx="0" cy="11158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="" xmlns:a16="http://schemas.microsoft.com/office/drawing/2014/main" id="{38179B1F-61CE-4198-8B9E-8375A132DB3A}"/>
                </a:ext>
              </a:extLst>
            </p:cNvPr>
            <p:cNvCxnSpPr/>
            <p:nvPr/>
          </p:nvCxnSpPr>
          <p:spPr>
            <a:xfrm>
              <a:off x="3914821" y="2386014"/>
              <a:ext cx="5212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>
              <a:extLst>
                <a:ext uri="{FF2B5EF4-FFF2-40B4-BE49-F238E27FC236}">
                  <a16:creationId xmlns="" xmlns:a16="http://schemas.microsoft.com/office/drawing/2014/main" id="{F1273FC2-8A4D-4047-9158-0D782A7AEFA3}"/>
                </a:ext>
              </a:extLst>
            </p:cNvPr>
            <p:cNvCxnSpPr>
              <a:cxnSpLocks/>
            </p:cNvCxnSpPr>
            <p:nvPr/>
          </p:nvCxnSpPr>
          <p:spPr>
            <a:xfrm>
              <a:off x="3858510" y="2943953"/>
              <a:ext cx="5212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="" xmlns:a16="http://schemas.microsoft.com/office/drawing/2014/main" id="{0F200457-BFDC-4802-8F47-AA3B36257711}"/>
                </a:ext>
              </a:extLst>
            </p:cNvPr>
            <p:cNvCxnSpPr/>
            <p:nvPr/>
          </p:nvCxnSpPr>
          <p:spPr>
            <a:xfrm>
              <a:off x="3930319" y="3487707"/>
              <a:ext cx="5212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="" xmlns:a16="http://schemas.microsoft.com/office/drawing/2014/main" id="{7DF1CEED-31C0-4483-8421-F4C2EC85A9A1}"/>
                </a:ext>
              </a:extLst>
            </p:cNvPr>
            <p:cNvCxnSpPr>
              <a:stCxn id="4" idx="4"/>
            </p:cNvCxnSpPr>
            <p:nvPr/>
          </p:nvCxnSpPr>
          <p:spPr>
            <a:xfrm>
              <a:off x="2163512" y="3501891"/>
              <a:ext cx="0" cy="802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="" xmlns:a16="http://schemas.microsoft.com/office/drawing/2014/main" id="{01F075CE-E977-4EB6-B483-D0652D2B7336}"/>
                </a:ext>
              </a:extLst>
            </p:cNvPr>
            <p:cNvCxnSpPr/>
            <p:nvPr/>
          </p:nvCxnSpPr>
          <p:spPr>
            <a:xfrm>
              <a:off x="2163512" y="4304306"/>
              <a:ext cx="22162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ángulo: esquinas redondeadas 30">
              <a:extLst>
                <a:ext uri="{FF2B5EF4-FFF2-40B4-BE49-F238E27FC236}">
                  <a16:creationId xmlns="" xmlns:a16="http://schemas.microsoft.com/office/drawing/2014/main" id="{9CF0FB65-4163-4407-BD65-0F537C070467}"/>
                </a:ext>
              </a:extLst>
            </p:cNvPr>
            <p:cNvSpPr/>
            <p:nvPr/>
          </p:nvSpPr>
          <p:spPr>
            <a:xfrm>
              <a:off x="5142452" y="5427694"/>
              <a:ext cx="1978622" cy="83099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  <a:latin typeface="Proxima Nova Rg" panose="02000506030000020004" pitchFamily="50" charset="0"/>
                </a:rPr>
                <a:t>CONFLICTO DE INTERÉS</a:t>
              </a:r>
              <a:endParaRPr lang="es-MX" dirty="0">
                <a:solidFill>
                  <a:schemeClr val="tx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2" name="Flecha: a la derecha 31">
              <a:extLst>
                <a:ext uri="{FF2B5EF4-FFF2-40B4-BE49-F238E27FC236}">
                  <a16:creationId xmlns="" xmlns:a16="http://schemas.microsoft.com/office/drawing/2014/main" id="{A7824AB5-D60A-48A3-BE78-FA58DF8A9D36}"/>
                </a:ext>
              </a:extLst>
            </p:cNvPr>
            <p:cNvSpPr/>
            <p:nvPr/>
          </p:nvSpPr>
          <p:spPr>
            <a:xfrm>
              <a:off x="7247988" y="5589952"/>
              <a:ext cx="666428" cy="506473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="" xmlns:a16="http://schemas.microsoft.com/office/drawing/2014/main" id="{8F87A454-E7F0-4D66-9E09-618E499471DF}"/>
                </a:ext>
              </a:extLst>
            </p:cNvPr>
            <p:cNvSpPr txBox="1"/>
            <p:nvPr/>
          </p:nvSpPr>
          <p:spPr>
            <a:xfrm>
              <a:off x="926059" y="5506746"/>
              <a:ext cx="3169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latin typeface="Proxima Nova Rg" panose="02000506030000020004" pitchFamily="50" charset="0"/>
                </a:rPr>
                <a:t>INTERESES PERSONALES O DEL CIRCULO DE INTERÉS</a:t>
              </a:r>
              <a:endParaRPr lang="es-MX" sz="1600" dirty="0">
                <a:latin typeface="Proxima Nova Rg" panose="02000506030000020004" pitchFamily="50" charset="0"/>
              </a:endParaRPr>
            </a:p>
          </p:txBody>
        </p:sp>
        <p:sp>
          <p:nvSpPr>
            <p:cNvPr id="34" name="Flecha: a la derecha 33">
              <a:extLst>
                <a:ext uri="{FF2B5EF4-FFF2-40B4-BE49-F238E27FC236}">
                  <a16:creationId xmlns="" xmlns:a16="http://schemas.microsoft.com/office/drawing/2014/main" id="{4070CE8D-312E-4804-9FD7-64F4B03C793B}"/>
                </a:ext>
              </a:extLst>
            </p:cNvPr>
            <p:cNvSpPr/>
            <p:nvPr/>
          </p:nvSpPr>
          <p:spPr>
            <a:xfrm>
              <a:off x="4349110" y="5589952"/>
              <a:ext cx="666428" cy="506473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="" xmlns:a16="http://schemas.microsoft.com/office/drawing/2014/main" id="{671D363E-F8BC-4F79-9212-3D4FE076BD59}"/>
                </a:ext>
              </a:extLst>
            </p:cNvPr>
            <p:cNvSpPr txBox="1"/>
            <p:nvPr/>
          </p:nvSpPr>
          <p:spPr>
            <a:xfrm>
              <a:off x="7988759" y="5570346"/>
              <a:ext cx="3319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latin typeface="Proxima Nova Rg" panose="02000506030000020004" pitchFamily="50" charset="0"/>
                </a:rPr>
                <a:t>INTERESES INSTITUCIONALES</a:t>
              </a:r>
              <a:endParaRPr lang="es-MX" sz="1600" dirty="0">
                <a:latin typeface="Proxima Nova Rg" panose="02000506030000020004" pitchFamily="50" charset="0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="" xmlns:a16="http://schemas.microsoft.com/office/drawing/2014/main" id="{5E0A472B-C320-4FBA-84B8-FEB115B67CD6}"/>
                </a:ext>
              </a:extLst>
            </p:cNvPr>
            <p:cNvSpPr txBox="1"/>
            <p:nvPr/>
          </p:nvSpPr>
          <p:spPr>
            <a:xfrm>
              <a:off x="926059" y="4950848"/>
              <a:ext cx="10773250" cy="400110"/>
            </a:xfrm>
            <a:prstGeom prst="rect">
              <a:avLst/>
            </a:prstGeom>
            <a:solidFill>
              <a:srgbClr val="C0E3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latin typeface="Proxima Nova Rg" panose="02000506030000020004" pitchFamily="50" charset="0"/>
                </a:rPr>
                <a:t>SE CONTRAPONEN</a:t>
              </a:r>
              <a:endParaRPr lang="es-MX" sz="20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41" name="Cerrar llave 40">
              <a:extLst>
                <a:ext uri="{FF2B5EF4-FFF2-40B4-BE49-F238E27FC236}">
                  <a16:creationId xmlns="" xmlns:a16="http://schemas.microsoft.com/office/drawing/2014/main" id="{C6CABFF3-6294-493B-A0A3-0DD39FFBE5FB}"/>
                </a:ext>
              </a:extLst>
            </p:cNvPr>
            <p:cNvSpPr/>
            <p:nvPr/>
          </p:nvSpPr>
          <p:spPr>
            <a:xfrm>
              <a:off x="7156477" y="2194728"/>
              <a:ext cx="293216" cy="148020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32E1F268-FC8D-4F0C-B6D8-BFF839950A05}"/>
              </a:ext>
            </a:extLst>
          </p:cNvPr>
          <p:cNvSpPr txBox="1"/>
          <p:nvPr/>
        </p:nvSpPr>
        <p:spPr>
          <a:xfrm>
            <a:off x="36166" y="1120619"/>
            <a:ext cx="12155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Proxima Nova Rg" panose="02000506030000020004" pitchFamily="50" charset="0"/>
              </a:rPr>
              <a:t>“La posible afectación del desempeño imparcial y objetivo de las funciones de los Servidores Públicos en razón de intereses personales, familiares o de negocios”. </a:t>
            </a:r>
            <a:endParaRPr lang="es-MX" sz="2400" dirty="0">
              <a:latin typeface="Proxima Nova Rg" panose="02000506030000020004" pitchFamily="50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6752263E-156E-4447-8CEB-6F5C78632481}"/>
              </a:ext>
            </a:extLst>
          </p:cNvPr>
          <p:cNvSpPr txBox="1"/>
          <p:nvPr/>
        </p:nvSpPr>
        <p:spPr>
          <a:xfrm>
            <a:off x="-533400" y="49473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50" charset="0"/>
              </a:rPr>
              <a:t>CONFLICTO DE INTERÉS</a:t>
            </a:r>
            <a:endParaRPr lang="es-MX" sz="2000" dirty="0">
              <a:solidFill>
                <a:schemeClr val="accent4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719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64F915F5-DFDB-4F1A-8477-07E1FD179ABA}"/>
              </a:ext>
            </a:extLst>
          </p:cNvPr>
          <p:cNvGrpSpPr/>
          <p:nvPr/>
        </p:nvGrpSpPr>
        <p:grpSpPr>
          <a:xfrm>
            <a:off x="662095" y="990601"/>
            <a:ext cx="10867810" cy="5029200"/>
            <a:chOff x="340964" y="691738"/>
            <a:chExt cx="11510074" cy="6166262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="" xmlns:a16="http://schemas.microsoft.com/office/drawing/2014/main" id="{CA8092F4-245F-4EFD-839C-8A8F9B1B2DBB}"/>
                </a:ext>
              </a:extLst>
            </p:cNvPr>
            <p:cNvSpPr/>
            <p:nvPr/>
          </p:nvSpPr>
          <p:spPr>
            <a:xfrm>
              <a:off x="340964" y="691738"/>
              <a:ext cx="11510074" cy="6166262"/>
            </a:xfrm>
            <a:prstGeom prst="roundRect">
              <a:avLst/>
            </a:prstGeom>
            <a:solidFill>
              <a:srgbClr val="C9E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" name="Rectángulo: esquinas redondeadas 2">
              <a:extLst>
                <a:ext uri="{FF2B5EF4-FFF2-40B4-BE49-F238E27FC236}">
                  <a16:creationId xmlns="" xmlns:a16="http://schemas.microsoft.com/office/drawing/2014/main" id="{81C8416F-470C-4634-9012-62B7913BE8C8}"/>
                </a:ext>
              </a:extLst>
            </p:cNvPr>
            <p:cNvSpPr/>
            <p:nvPr/>
          </p:nvSpPr>
          <p:spPr>
            <a:xfrm>
              <a:off x="5142272" y="1438588"/>
              <a:ext cx="2111477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>
                  <a:solidFill>
                    <a:schemeClr val="tx1"/>
                  </a:solidFill>
                </a:rPr>
                <a:t>CONYUGUE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="" xmlns:a16="http://schemas.microsoft.com/office/drawing/2014/main" id="{58CA8145-DCA6-4A09-BFBB-6D626FC1E550}"/>
                </a:ext>
              </a:extLst>
            </p:cNvPr>
            <p:cNvSpPr/>
            <p:nvPr/>
          </p:nvSpPr>
          <p:spPr>
            <a:xfrm>
              <a:off x="7917426" y="2011614"/>
              <a:ext cx="2111477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600" b="1" dirty="0">
                  <a:solidFill>
                    <a:schemeClr val="tx1"/>
                  </a:solidFill>
                </a:rPr>
                <a:t>CONCUBINO (A)</a:t>
              </a:r>
            </a:p>
          </p:txBody>
        </p:sp>
        <p:sp>
          <p:nvSpPr>
            <p:cNvPr id="5" name="Rectángulo: esquinas redondeadas 4">
              <a:extLst>
                <a:ext uri="{FF2B5EF4-FFF2-40B4-BE49-F238E27FC236}">
                  <a16:creationId xmlns="" xmlns:a16="http://schemas.microsoft.com/office/drawing/2014/main" id="{E00AC47E-4545-4100-BA6A-2EFB441D9A15}"/>
                </a:ext>
              </a:extLst>
            </p:cNvPr>
            <p:cNvSpPr/>
            <p:nvPr/>
          </p:nvSpPr>
          <p:spPr>
            <a:xfrm>
              <a:off x="8520883" y="3526064"/>
              <a:ext cx="2244212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600" b="1" dirty="0">
                  <a:solidFill>
                    <a:schemeClr val="tx1"/>
                  </a:solidFill>
                </a:rPr>
                <a:t>PARIENTES </a:t>
              </a:r>
              <a:r>
                <a:rPr lang="es-ES" sz="1400" dirty="0">
                  <a:solidFill>
                    <a:schemeClr val="tx1"/>
                  </a:solidFill>
                </a:rPr>
                <a:t>CONSANGUINEOS</a:t>
              </a:r>
              <a:endParaRPr lang="es-MX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="" xmlns:a16="http://schemas.microsoft.com/office/drawing/2014/main" id="{6999EE04-DC98-481E-B40D-7DED2D60FC7D}"/>
                </a:ext>
              </a:extLst>
            </p:cNvPr>
            <p:cNvSpPr/>
            <p:nvPr/>
          </p:nvSpPr>
          <p:spPr>
            <a:xfrm>
              <a:off x="8007145" y="5437677"/>
              <a:ext cx="1932038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600" b="1" dirty="0">
                  <a:solidFill>
                    <a:schemeClr val="tx1"/>
                  </a:solidFill>
                </a:rPr>
                <a:t>PARIENTES </a:t>
              </a:r>
            </a:p>
            <a:p>
              <a:pPr lvl="0" algn="ctr"/>
              <a:r>
                <a:rPr lang="es-ES" sz="1400" dirty="0">
                  <a:solidFill>
                    <a:schemeClr val="tx1"/>
                  </a:solidFill>
                </a:rPr>
                <a:t>POR AFINIDAD</a:t>
              </a:r>
              <a:endParaRPr lang="es-MX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="" xmlns:a16="http://schemas.microsoft.com/office/drawing/2014/main" id="{B1901B62-8CD5-4059-BD0A-F3240B7CC347}"/>
                </a:ext>
              </a:extLst>
            </p:cNvPr>
            <p:cNvSpPr/>
            <p:nvPr/>
          </p:nvSpPr>
          <p:spPr>
            <a:xfrm>
              <a:off x="5262717" y="5840361"/>
              <a:ext cx="1932038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600" b="1" dirty="0">
                  <a:solidFill>
                    <a:schemeClr val="tx1"/>
                  </a:solidFill>
                </a:rPr>
                <a:t>PARIENTES CIVILES </a:t>
              </a:r>
              <a:r>
                <a:rPr lang="es-ES" sz="1200" dirty="0">
                  <a:solidFill>
                    <a:schemeClr val="tx1"/>
                  </a:solidFill>
                </a:rPr>
                <a:t>(ADOPCIÓN)</a:t>
              </a:r>
              <a:endParaRPr lang="es-MX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="" xmlns:a16="http://schemas.microsoft.com/office/drawing/2014/main" id="{95E8DA81-527A-4464-84E5-79A1360B5456}"/>
                </a:ext>
              </a:extLst>
            </p:cNvPr>
            <p:cNvSpPr/>
            <p:nvPr/>
          </p:nvSpPr>
          <p:spPr>
            <a:xfrm>
              <a:off x="1393724" y="3564871"/>
              <a:ext cx="1932038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600" b="1" dirty="0">
                  <a:solidFill>
                    <a:schemeClr val="tx1"/>
                  </a:solidFill>
                </a:rPr>
                <a:t>SOCIEDADES </a:t>
              </a:r>
            </a:p>
            <a:p>
              <a:pPr lvl="0" algn="ctr"/>
              <a:r>
                <a:rPr lang="es-ES" sz="1200" dirty="0">
                  <a:solidFill>
                    <a:schemeClr val="tx1"/>
                  </a:solidFill>
                </a:rPr>
                <a:t>DE TODOS LOS ANTERIORES</a:t>
              </a:r>
              <a:endParaRPr lang="es-MX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="" xmlns:a16="http://schemas.microsoft.com/office/drawing/2014/main" id="{B19455E8-E22A-46AF-8156-6F3BE7D6658A}"/>
                </a:ext>
              </a:extLst>
            </p:cNvPr>
            <p:cNvSpPr/>
            <p:nvPr/>
          </p:nvSpPr>
          <p:spPr>
            <a:xfrm>
              <a:off x="2461752" y="5331541"/>
              <a:ext cx="1932038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600" b="1" dirty="0">
                  <a:solidFill>
                    <a:schemeClr val="tx1"/>
                  </a:solidFill>
                </a:rPr>
                <a:t>SOCIOS </a:t>
              </a:r>
            </a:p>
            <a:p>
              <a:pPr lvl="0" algn="ctr"/>
              <a:r>
                <a:rPr lang="es-ES" sz="1200" dirty="0">
                  <a:solidFill>
                    <a:schemeClr val="tx1"/>
                  </a:solidFill>
                </a:rPr>
                <a:t>DE TODOS LOS ANTERIORES</a:t>
              </a:r>
              <a:endParaRPr lang="es-MX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="" xmlns:a16="http://schemas.microsoft.com/office/drawing/2014/main" id="{7F332E45-8060-46C6-A046-DD744DEC2805}"/>
                </a:ext>
              </a:extLst>
            </p:cNvPr>
            <p:cNvSpPr/>
            <p:nvPr/>
          </p:nvSpPr>
          <p:spPr>
            <a:xfrm>
              <a:off x="1979357" y="1817760"/>
              <a:ext cx="2460523" cy="101763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" sz="1400" b="1" dirty="0">
                  <a:solidFill>
                    <a:schemeClr val="tx1"/>
                  </a:solidFill>
                </a:rPr>
                <a:t>TERCEROS CON QUE SE TIENE RELACIÓN</a:t>
              </a:r>
              <a:r>
                <a:rPr lang="es-ES" sz="1600" b="1" dirty="0">
                  <a:solidFill>
                    <a:schemeClr val="tx1"/>
                  </a:solidFill>
                </a:rPr>
                <a:t> </a:t>
              </a:r>
              <a:r>
                <a:rPr lang="es-ES" sz="1400" b="1" dirty="0">
                  <a:solidFill>
                    <a:schemeClr val="tx1"/>
                  </a:solidFill>
                </a:rPr>
                <a:t>(profesional, laboral o negocios)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lecha: curvada hacia la izquierda 10">
              <a:extLst>
                <a:ext uri="{FF2B5EF4-FFF2-40B4-BE49-F238E27FC236}">
                  <a16:creationId xmlns="" xmlns:a16="http://schemas.microsoft.com/office/drawing/2014/main" id="{4F1DEDF2-D3C5-4CE3-A964-AB67A91088EF}"/>
                </a:ext>
              </a:extLst>
            </p:cNvPr>
            <p:cNvSpPr/>
            <p:nvPr/>
          </p:nvSpPr>
          <p:spPr>
            <a:xfrm>
              <a:off x="6418009" y="2964164"/>
              <a:ext cx="1932038" cy="2414300"/>
            </a:xfrm>
            <a:prstGeom prst="curvedLef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Flecha: curvada hacia la derecha 11">
              <a:extLst>
                <a:ext uri="{FF2B5EF4-FFF2-40B4-BE49-F238E27FC236}">
                  <a16:creationId xmlns="" xmlns:a16="http://schemas.microsoft.com/office/drawing/2014/main" id="{BD12312F-D7E9-4CEE-8179-12DDD5FBCE49}"/>
                </a:ext>
              </a:extLst>
            </p:cNvPr>
            <p:cNvSpPr/>
            <p:nvPr/>
          </p:nvSpPr>
          <p:spPr>
            <a:xfrm>
              <a:off x="3570341" y="2904951"/>
              <a:ext cx="1739079" cy="2532726"/>
            </a:xfrm>
            <a:prstGeom prst="curved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 b="1">
                <a:solidFill>
                  <a:schemeClr val="tx1"/>
                </a:solidFill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="" xmlns:a16="http://schemas.microsoft.com/office/drawing/2014/main" id="{49633D43-7461-4DCE-95B7-05C12E4E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4269" y="2849136"/>
              <a:ext cx="3459254" cy="21332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1 Rectángulo">
            <a:extLst>
              <a:ext uri="{FF2B5EF4-FFF2-40B4-BE49-F238E27FC236}">
                <a16:creationId xmlns="" xmlns:a16="http://schemas.microsoft.com/office/drawing/2014/main" id="{A541FC6C-1847-47B5-A931-944E228C020F}"/>
              </a:ext>
            </a:extLst>
          </p:cNvPr>
          <p:cNvSpPr/>
          <p:nvPr/>
        </p:nvSpPr>
        <p:spPr>
          <a:xfrm>
            <a:off x="643036" y="297735"/>
            <a:ext cx="4357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accent4">
                    <a:lumMod val="75000"/>
                  </a:schemeClr>
                </a:solidFill>
              </a:rPr>
              <a:t>CÍRCULO DE INTERÉS</a:t>
            </a:r>
            <a:endParaRPr lang="es-MX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34C0B0C-F516-4703-BC56-9E076E118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6674" r="11875" b="5510"/>
          <a:stretch/>
        </p:blipFill>
        <p:spPr>
          <a:xfrm>
            <a:off x="1066800" y="743712"/>
            <a:ext cx="9829800" cy="5504688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="" xmlns:a16="http://schemas.microsoft.com/office/drawing/2014/main" id="{A1E6CC37-A891-48E5-B39E-AF27FAFAE671}"/>
              </a:ext>
            </a:extLst>
          </p:cNvPr>
          <p:cNvSpPr/>
          <p:nvPr/>
        </p:nvSpPr>
        <p:spPr>
          <a:xfrm>
            <a:off x="6066504" y="2605548"/>
            <a:ext cx="2819400" cy="3048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159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/>
          <p:nvPr/>
        </p:nvGrpSpPr>
        <p:grpSpPr>
          <a:xfrm>
            <a:off x="-183735" y="1391926"/>
            <a:ext cx="11504278" cy="4074148"/>
            <a:chOff x="648461" y="1873390"/>
            <a:chExt cx="7848600" cy="4074148"/>
          </a:xfrm>
        </p:grpSpPr>
        <p:sp>
          <p:nvSpPr>
            <p:cNvPr id="10" name="object 10"/>
            <p:cNvSpPr/>
            <p:nvPr/>
          </p:nvSpPr>
          <p:spPr>
            <a:xfrm>
              <a:off x="648461" y="1873390"/>
              <a:ext cx="7848600" cy="4074148"/>
            </a:xfrm>
            <a:custGeom>
              <a:avLst/>
              <a:gdLst/>
              <a:ahLst/>
              <a:cxnLst/>
              <a:rect l="l" t="t" r="r" b="b"/>
              <a:pathLst>
                <a:path w="7848600" h="3676015">
                  <a:moveTo>
                    <a:pt x="7235952" y="0"/>
                  </a:moveTo>
                  <a:lnTo>
                    <a:pt x="612660" y="0"/>
                  </a:lnTo>
                  <a:lnTo>
                    <a:pt x="564781" y="1843"/>
                  </a:lnTo>
                  <a:lnTo>
                    <a:pt x="517909" y="7282"/>
                  </a:lnTo>
                  <a:lnTo>
                    <a:pt x="472182" y="16181"/>
                  </a:lnTo>
                  <a:lnTo>
                    <a:pt x="427735" y="28404"/>
                  </a:lnTo>
                  <a:lnTo>
                    <a:pt x="384704" y="43814"/>
                  </a:lnTo>
                  <a:lnTo>
                    <a:pt x="343226" y="62275"/>
                  </a:lnTo>
                  <a:lnTo>
                    <a:pt x="303437" y="83650"/>
                  </a:lnTo>
                  <a:lnTo>
                    <a:pt x="265473" y="107804"/>
                  </a:lnTo>
                  <a:lnTo>
                    <a:pt x="229471" y="134600"/>
                  </a:lnTo>
                  <a:lnTo>
                    <a:pt x="195566" y="163902"/>
                  </a:lnTo>
                  <a:lnTo>
                    <a:pt x="163895" y="195574"/>
                  </a:lnTo>
                  <a:lnTo>
                    <a:pt x="134593" y="229479"/>
                  </a:lnTo>
                  <a:lnTo>
                    <a:pt x="107798" y="265482"/>
                  </a:lnTo>
                  <a:lnTo>
                    <a:pt x="83645" y="303445"/>
                  </a:lnTo>
                  <a:lnTo>
                    <a:pt x="62271" y="343233"/>
                  </a:lnTo>
                  <a:lnTo>
                    <a:pt x="43811" y="384709"/>
                  </a:lnTo>
                  <a:lnTo>
                    <a:pt x="28402" y="427737"/>
                  </a:lnTo>
                  <a:lnTo>
                    <a:pt x="16180" y="472182"/>
                  </a:lnTo>
                  <a:lnTo>
                    <a:pt x="7282" y="517906"/>
                  </a:lnTo>
                  <a:lnTo>
                    <a:pt x="1843" y="564773"/>
                  </a:lnTo>
                  <a:lnTo>
                    <a:pt x="0" y="612648"/>
                  </a:lnTo>
                  <a:lnTo>
                    <a:pt x="0" y="3063240"/>
                  </a:lnTo>
                  <a:lnTo>
                    <a:pt x="1843" y="3111117"/>
                  </a:lnTo>
                  <a:lnTo>
                    <a:pt x="7282" y="3157987"/>
                  </a:lnTo>
                  <a:lnTo>
                    <a:pt x="16180" y="3203713"/>
                  </a:lnTo>
                  <a:lnTo>
                    <a:pt x="28402" y="3248159"/>
                  </a:lnTo>
                  <a:lnTo>
                    <a:pt x="43811" y="3291188"/>
                  </a:lnTo>
                  <a:lnTo>
                    <a:pt x="62271" y="3332665"/>
                  </a:lnTo>
                  <a:lnTo>
                    <a:pt x="83645" y="3372453"/>
                  </a:lnTo>
                  <a:lnTo>
                    <a:pt x="107798" y="3410417"/>
                  </a:lnTo>
                  <a:lnTo>
                    <a:pt x="134593" y="3446418"/>
                  </a:lnTo>
                  <a:lnTo>
                    <a:pt x="163895" y="3480323"/>
                  </a:lnTo>
                  <a:lnTo>
                    <a:pt x="195566" y="3511994"/>
                  </a:lnTo>
                  <a:lnTo>
                    <a:pt x="229471" y="3541295"/>
                  </a:lnTo>
                  <a:lnTo>
                    <a:pt x="265473" y="3568090"/>
                  </a:lnTo>
                  <a:lnTo>
                    <a:pt x="303437" y="3592242"/>
                  </a:lnTo>
                  <a:lnTo>
                    <a:pt x="343226" y="3613617"/>
                  </a:lnTo>
                  <a:lnTo>
                    <a:pt x="384704" y="3632076"/>
                  </a:lnTo>
                  <a:lnTo>
                    <a:pt x="427735" y="3647485"/>
                  </a:lnTo>
                  <a:lnTo>
                    <a:pt x="472182" y="3659707"/>
                  </a:lnTo>
                  <a:lnTo>
                    <a:pt x="517909" y="3668605"/>
                  </a:lnTo>
                  <a:lnTo>
                    <a:pt x="564781" y="3674044"/>
                  </a:lnTo>
                  <a:lnTo>
                    <a:pt x="612660" y="3675888"/>
                  </a:lnTo>
                  <a:lnTo>
                    <a:pt x="7235952" y="3675888"/>
                  </a:lnTo>
                  <a:lnTo>
                    <a:pt x="7283826" y="3674044"/>
                  </a:lnTo>
                  <a:lnTo>
                    <a:pt x="7330693" y="3668605"/>
                  </a:lnTo>
                  <a:lnTo>
                    <a:pt x="7376417" y="3659707"/>
                  </a:lnTo>
                  <a:lnTo>
                    <a:pt x="7420862" y="3647485"/>
                  </a:lnTo>
                  <a:lnTo>
                    <a:pt x="7463890" y="3632076"/>
                  </a:lnTo>
                  <a:lnTo>
                    <a:pt x="7505366" y="3613617"/>
                  </a:lnTo>
                  <a:lnTo>
                    <a:pt x="7545154" y="3592242"/>
                  </a:lnTo>
                  <a:lnTo>
                    <a:pt x="7583117" y="3568090"/>
                  </a:lnTo>
                  <a:lnTo>
                    <a:pt x="7619120" y="3541295"/>
                  </a:lnTo>
                  <a:lnTo>
                    <a:pt x="7653025" y="3511994"/>
                  </a:lnTo>
                  <a:lnTo>
                    <a:pt x="7684697" y="3480323"/>
                  </a:lnTo>
                  <a:lnTo>
                    <a:pt x="7713999" y="3446418"/>
                  </a:lnTo>
                  <a:lnTo>
                    <a:pt x="7740795" y="3410417"/>
                  </a:lnTo>
                  <a:lnTo>
                    <a:pt x="7764949" y="3372453"/>
                  </a:lnTo>
                  <a:lnTo>
                    <a:pt x="7786324" y="3332665"/>
                  </a:lnTo>
                  <a:lnTo>
                    <a:pt x="7804785" y="3291188"/>
                  </a:lnTo>
                  <a:lnTo>
                    <a:pt x="7820195" y="3248159"/>
                  </a:lnTo>
                  <a:lnTo>
                    <a:pt x="7832418" y="3203713"/>
                  </a:lnTo>
                  <a:lnTo>
                    <a:pt x="7841317" y="3157987"/>
                  </a:lnTo>
                  <a:lnTo>
                    <a:pt x="7846756" y="3111117"/>
                  </a:lnTo>
                  <a:lnTo>
                    <a:pt x="7848600" y="3063240"/>
                  </a:lnTo>
                  <a:lnTo>
                    <a:pt x="7848600" y="612648"/>
                  </a:lnTo>
                  <a:lnTo>
                    <a:pt x="7846756" y="564773"/>
                  </a:lnTo>
                  <a:lnTo>
                    <a:pt x="7841317" y="517906"/>
                  </a:lnTo>
                  <a:lnTo>
                    <a:pt x="7832418" y="472182"/>
                  </a:lnTo>
                  <a:lnTo>
                    <a:pt x="7820195" y="427737"/>
                  </a:lnTo>
                  <a:lnTo>
                    <a:pt x="7804785" y="384709"/>
                  </a:lnTo>
                  <a:lnTo>
                    <a:pt x="7786324" y="343233"/>
                  </a:lnTo>
                  <a:lnTo>
                    <a:pt x="7764949" y="303445"/>
                  </a:lnTo>
                  <a:lnTo>
                    <a:pt x="7740795" y="265482"/>
                  </a:lnTo>
                  <a:lnTo>
                    <a:pt x="7713999" y="229479"/>
                  </a:lnTo>
                  <a:lnTo>
                    <a:pt x="7684697" y="195574"/>
                  </a:lnTo>
                  <a:lnTo>
                    <a:pt x="7653025" y="163902"/>
                  </a:lnTo>
                  <a:lnTo>
                    <a:pt x="7619120" y="134600"/>
                  </a:lnTo>
                  <a:lnTo>
                    <a:pt x="7583117" y="107804"/>
                  </a:lnTo>
                  <a:lnTo>
                    <a:pt x="7545154" y="83650"/>
                  </a:lnTo>
                  <a:lnTo>
                    <a:pt x="7505366" y="62275"/>
                  </a:lnTo>
                  <a:lnTo>
                    <a:pt x="7463890" y="43814"/>
                  </a:lnTo>
                  <a:lnTo>
                    <a:pt x="7420862" y="28404"/>
                  </a:lnTo>
                  <a:lnTo>
                    <a:pt x="7376417" y="16181"/>
                  </a:lnTo>
                  <a:lnTo>
                    <a:pt x="7330693" y="7282"/>
                  </a:lnTo>
                  <a:lnTo>
                    <a:pt x="7283826" y="1843"/>
                  </a:lnTo>
                  <a:lnTo>
                    <a:pt x="72359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>
                <a:latin typeface="Proxima Nova Rg" panose="02000506030000020004" pitchFamily="50" charset="0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9156" y="3341939"/>
              <a:ext cx="685800" cy="14112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4006" y="4057537"/>
              <a:ext cx="819912" cy="9997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3285" y="3312369"/>
              <a:ext cx="685800" cy="560687"/>
            </a:xfrm>
            <a:prstGeom prst="rect">
              <a:avLst/>
            </a:prstGeom>
          </p:spPr>
        </p:pic>
      </p:grpSp>
      <p:sp>
        <p:nvSpPr>
          <p:cNvPr id="16" name="object 16">
            <a:hlinkClick r:id="rId5" action="ppaction://hlinksldjump"/>
          </p:cNvPr>
          <p:cNvSpPr txBox="1"/>
          <p:nvPr/>
        </p:nvSpPr>
        <p:spPr>
          <a:xfrm>
            <a:off x="3453033" y="4986023"/>
            <a:ext cx="120180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Proxima Nova Rg" panose="02000506030000020004" pitchFamily="50" charset="0"/>
                <a:cs typeface="Arial MT"/>
              </a:rPr>
              <a:t>ESCRITO</a:t>
            </a:r>
            <a:endParaRPr dirty="0">
              <a:latin typeface="Proxima Nova Rg" panose="02000506030000020004" pitchFamily="50" charset="0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1457" y="2613715"/>
            <a:ext cx="2485794" cy="856645"/>
          </a:xfrm>
          <a:prstGeom prst="rect">
            <a:avLst/>
          </a:prstGeom>
          <a:solidFill>
            <a:srgbClr val="87CB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sz="1600"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sz="1800" dirty="0">
                <a:latin typeface="Proxima Nova Rg" panose="02000506030000020004" pitchFamily="50" charset="0"/>
              </a:rPr>
              <a:t>ANALIZAR SU  SITUACIÓN</a:t>
            </a:r>
            <a:endParaRPr lang="es-ES" sz="1800" dirty="0">
              <a:latin typeface="Proxima Nova Rg" panose="02000506030000020004" pitchFamily="50" charset="0"/>
            </a:endParaRPr>
          </a:p>
          <a:p>
            <a:endParaRPr sz="1800" dirty="0">
              <a:latin typeface="Proxima Nova Rg" panose="02000506030000020004" pitchFamily="50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03770" y="3957870"/>
            <a:ext cx="2308341" cy="843821"/>
          </a:xfrm>
          <a:prstGeom prst="rect">
            <a:avLst/>
          </a:prstGeom>
          <a:solidFill>
            <a:srgbClr val="87CB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INFORMAR A SU  SUPERIOR  JERÁRQUICO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253785" y="2613704"/>
            <a:ext cx="2233947" cy="843821"/>
          </a:xfrm>
          <a:prstGeom prst="rect">
            <a:avLst/>
          </a:prstGeom>
          <a:solidFill>
            <a:srgbClr val="87CB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ANALIZAR EL TIPO  (REAL, APARENTE,  POTENCIAL)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391400" y="2597644"/>
            <a:ext cx="1906582" cy="869469"/>
          </a:xfrm>
          <a:prstGeom prst="rect">
            <a:avLst/>
          </a:prstGeom>
          <a:solidFill>
            <a:srgbClr val="87CB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Proxima Nova Rg" panose="02000506030000020004" pitchFamily="50" charset="0"/>
              </a:rPr>
              <a:t>INFORMAR LA</a:t>
            </a:r>
          </a:p>
          <a:p>
            <a:r>
              <a:rPr dirty="0">
                <a:latin typeface="Proxima Nova Rg" panose="02000506030000020004" pitchFamily="50" charset="0"/>
              </a:rPr>
              <a:t>ACCIÓN</a:t>
            </a:r>
            <a:endParaRPr lang="es-ES" dirty="0">
              <a:latin typeface="Proxima Nova Rg" panose="02000506030000020004" pitchFamily="50" charset="0"/>
            </a:endParaRPr>
          </a:p>
          <a:p>
            <a:endParaRPr dirty="0">
              <a:latin typeface="Proxima Nova Rg" panose="02000506030000020004" pitchFamily="50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4800" y="2827674"/>
            <a:ext cx="4896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b="1" dirty="0">
                <a:latin typeface="Proxima Nova Rg" panose="02000506030000020004" pitchFamily="50" charset="0"/>
                <a:cs typeface="Calibri"/>
              </a:rPr>
              <a:t>2</a:t>
            </a:r>
            <a:endParaRPr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4800" y="1671213"/>
            <a:ext cx="4896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b="1" dirty="0">
                <a:latin typeface="Proxima Nova Rg" panose="02000506030000020004" pitchFamily="50" charset="0"/>
                <a:cs typeface="Calibri"/>
              </a:rPr>
              <a:t>1</a:t>
            </a:r>
            <a:endParaRPr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67117" y="1473018"/>
            <a:ext cx="2509646" cy="843821"/>
          </a:xfrm>
          <a:prstGeom prst="rect">
            <a:avLst/>
          </a:prstGeom>
          <a:solidFill>
            <a:srgbClr val="87CB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DECLARACIÓN</a:t>
            </a:r>
            <a:endParaRPr dirty="0">
              <a:latin typeface="Proxima Nova Rg" panose="02000506030000020004" pitchFamily="50" charset="0"/>
              <a:cs typeface="Calibri"/>
            </a:endParaRPr>
          </a:p>
          <a:p>
            <a:pPr algn="ctr">
              <a:spcBef>
                <a:spcPts val="5"/>
              </a:spcBef>
            </a:pPr>
            <a:r>
              <a:rPr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ANUAL</a:t>
            </a:r>
            <a:endParaRPr lang="es-ES" b="1" spc="-10" dirty="0">
              <a:solidFill>
                <a:srgbClr val="FFFFFF"/>
              </a:solidFill>
              <a:latin typeface="Proxima Nova Rg" panose="02000506030000020004" pitchFamily="50" charset="0"/>
              <a:cs typeface="Calibri"/>
            </a:endParaRPr>
          </a:p>
          <a:p>
            <a:pPr algn="ctr">
              <a:spcBef>
                <a:spcPts val="5"/>
              </a:spcBef>
            </a:pPr>
            <a:r>
              <a:rPr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DE</a:t>
            </a:r>
            <a:r>
              <a:rPr b="1" spc="-1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/>
              </a:rPr>
              <a:t>INTERÉS</a:t>
            </a:r>
            <a:endParaRPr dirty="0">
              <a:latin typeface="Proxima Nova Rg" panose="02000506030000020004" pitchFamily="50" charset="0"/>
              <a:cs typeface="Calibri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28155BD5-1FF4-4E41-8074-F43DCF9C16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38" name="Imagen 37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76A69DF3-11C4-47F9-B559-042E5C8224B5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6963E4B-6B64-40B5-A38F-DE86B820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bject 23">
            <a:extLst>
              <a:ext uri="{FF2B5EF4-FFF2-40B4-BE49-F238E27FC236}">
                <a16:creationId xmlns="" xmlns:a16="http://schemas.microsoft.com/office/drawing/2014/main" id="{7B022C39-6151-4E97-8FCD-DF9FDE4AA323}"/>
              </a:ext>
            </a:extLst>
          </p:cNvPr>
          <p:cNvSpPr txBox="1"/>
          <p:nvPr/>
        </p:nvSpPr>
        <p:spPr>
          <a:xfrm>
            <a:off x="207453" y="-303095"/>
            <a:ext cx="7091395" cy="22679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endParaRPr lang="es-ES" sz="2400" b="1" spc="-5" dirty="0">
              <a:latin typeface="Proxima Nova Rg" panose="02000506030000020004" pitchFamily="50" charset="0"/>
              <a:cs typeface="Calibri"/>
            </a:endParaRP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GUIA</a:t>
            </a: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IDENTIFICACIÓN Y PREVENCIÓN DE CONFLICTO DE INTERÉS</a:t>
            </a:r>
            <a:endParaRPr lang="es-MX" sz="2400" dirty="0">
              <a:latin typeface="Proxima Nova Rg" panose="02000506030000020004" pitchFamily="50" charset="0"/>
            </a:endParaRPr>
          </a:p>
          <a:p>
            <a:pPr marL="12700" algn="ctr">
              <a:spcBef>
                <a:spcPts val="105"/>
              </a:spcBef>
            </a:pPr>
            <a:r>
              <a:rPr lang="es-MX" sz="2400" b="1" spc="-5" dirty="0">
                <a:latin typeface="Proxima Nova Rg" panose="02000506030000020004" pitchFamily="50" charset="0"/>
                <a:cs typeface="Calibri"/>
              </a:rPr>
              <a:t> </a:t>
            </a:r>
          </a:p>
          <a:p>
            <a:pPr marL="12700" algn="ctr">
              <a:spcBef>
                <a:spcPts val="105"/>
              </a:spcBef>
            </a:pPr>
            <a:endParaRPr sz="2400" dirty="0">
              <a:latin typeface="Proxima Nova Rg" panose="02000506030000020004" pitchFamily="50" charset="0"/>
              <a:cs typeface="Calibri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1D634D73-8484-4508-A3A8-D5B5C1C2CD66}"/>
              </a:ext>
            </a:extLst>
          </p:cNvPr>
          <p:cNvSpPr txBox="1"/>
          <p:nvPr/>
        </p:nvSpPr>
        <p:spPr>
          <a:xfrm>
            <a:off x="6917662" y="1803718"/>
            <a:ext cx="259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Proxima Nova Rg" panose="02000506030000020004" pitchFamily="50" charset="0"/>
              </a:rPr>
              <a:t>ESCRITO 48 HRS </a:t>
            </a:r>
          </a:p>
          <a:p>
            <a:pPr algn="ctr"/>
            <a:r>
              <a:rPr lang="es-ES" dirty="0">
                <a:latin typeface="Proxima Nova Rg" panose="02000506030000020004" pitchFamily="50" charset="0"/>
              </a:rPr>
              <a:t>ANTES DE CUESTION</a:t>
            </a:r>
            <a:endParaRPr lang="es-MX" dirty="0">
              <a:latin typeface="Proxima Nova Rg" panose="02000506030000020004" pitchFamily="50" charset="0"/>
            </a:endParaRPr>
          </a:p>
        </p:txBody>
      </p:sp>
      <p:graphicFrame>
        <p:nvGraphicFramePr>
          <p:cNvPr id="46" name="Tabla 45">
            <a:extLst>
              <a:ext uri="{FF2B5EF4-FFF2-40B4-BE49-F238E27FC236}">
                <a16:creationId xmlns="" xmlns:a16="http://schemas.microsoft.com/office/drawing/2014/main" id="{EAAA20B1-25AC-4209-8BA5-E4AA105E0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250220"/>
              </p:ext>
            </p:extLst>
          </p:nvPr>
        </p:nvGraphicFramePr>
        <p:xfrm>
          <a:off x="6281993" y="5167879"/>
          <a:ext cx="5399084" cy="886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99084">
                  <a:extLst>
                    <a:ext uri="{9D8B030D-6E8A-4147-A177-3AD203B41FA5}">
                      <a16:colId xmlns="" xmlns:a16="http://schemas.microsoft.com/office/drawing/2014/main" val="1575108814"/>
                    </a:ext>
                  </a:extLst>
                </a:gridCol>
              </a:tblGrid>
              <a:tr h="415040">
                <a:tc>
                  <a:txBody>
                    <a:bodyPr/>
                    <a:lstStyle/>
                    <a:p>
                      <a:pPr marR="172085" algn="ctr">
                        <a:lnSpc>
                          <a:spcPts val="1340"/>
                        </a:lnSpc>
                      </a:pPr>
                      <a:endParaRPr lang="es-ES" sz="1400" spc="-5" dirty="0">
                        <a:solidFill>
                          <a:srgbClr val="FFFFFF"/>
                        </a:solidFill>
                        <a:latin typeface="Proxima Nova Rg" panose="02000506030000020004" pitchFamily="50" charset="0"/>
                        <a:cs typeface="Calibri"/>
                      </a:endParaRPr>
                    </a:p>
                    <a:p>
                      <a:pPr marR="172085" algn="ctr">
                        <a:lnSpc>
                          <a:spcPts val="1340"/>
                        </a:lnSpc>
                      </a:pPr>
                      <a:r>
                        <a:rPr lang="es-ES" sz="1400" spc="-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CONSIDERACIONES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6937782"/>
                  </a:ext>
                </a:extLst>
              </a:tr>
              <a:tr h="471403">
                <a:tc>
                  <a:txBody>
                    <a:bodyPr/>
                    <a:lstStyle/>
                    <a:p>
                      <a:pPr marR="172085" algn="l">
                        <a:lnSpc>
                          <a:spcPct val="100000"/>
                        </a:lnSpc>
                      </a:pPr>
                      <a:r>
                        <a:rPr lang="es-ES" sz="1400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Presentar escrito de conflicto</a:t>
                      </a:r>
                    </a:p>
                    <a:p>
                      <a:pPr marL="0" marR="172085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spc="-5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Proxima Nova Rg" panose="02000506030000020004" pitchFamily="50" charset="0"/>
                          <a:cs typeface="Calibri"/>
                        </a:rPr>
                        <a:t>Respuesta al conflicto. (Escrito libre)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02798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3896"/>
          <a:stretch/>
        </p:blipFill>
        <p:spPr>
          <a:xfrm>
            <a:off x="298743" y="228600"/>
            <a:ext cx="6282531" cy="62189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D153A42-F3D3-47D4-84DD-F5D01D922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FEF18965-0213-4FBC-BB6B-55143D576DF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FD1CA256-9566-4490-925A-BCC127476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0">
            <a:extLst>
              <a:ext uri="{FF2B5EF4-FFF2-40B4-BE49-F238E27FC236}">
                <a16:creationId xmlns="" xmlns:a16="http://schemas.microsoft.com/office/drawing/2014/main" id="{9B2F7750-54AE-4B5B-A3E7-4EFDC39A580B}"/>
              </a:ext>
            </a:extLst>
          </p:cNvPr>
          <p:cNvSpPr txBox="1"/>
          <p:nvPr/>
        </p:nvSpPr>
        <p:spPr>
          <a:xfrm>
            <a:off x="7743912" y="2209800"/>
            <a:ext cx="3139829" cy="628377"/>
          </a:xfrm>
          <a:prstGeom prst="rect">
            <a:avLst/>
          </a:prstGeom>
          <a:solidFill>
            <a:srgbClr val="87CB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12700" rIns="0" bIns="0" rtlCol="0">
            <a:spAutoFit/>
          </a:bodyPr>
          <a:lstStyle>
            <a:defPPr>
              <a:defRPr lang="es-MX"/>
            </a:defPPr>
            <a:lvl1pPr algn="ctr">
              <a:spcBef>
                <a:spcPts val="100"/>
              </a:spcBef>
              <a:defRPr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sz="2000" dirty="0">
                <a:latin typeface="Proxima Nova Rg" panose="02000506030000020004" pitchFamily="50" charset="0"/>
              </a:rPr>
              <a:t>INFORMAR A SU  SUPERIOR  JERÁRQUICO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a 37">
            <a:extLst>
              <a:ext uri="{FF2B5EF4-FFF2-40B4-BE49-F238E27FC236}">
                <a16:creationId xmlns="" xmlns:a16="http://schemas.microsoft.com/office/drawing/2014/main" id="{EEAE2C8D-498C-44FF-829C-81A01FB6E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934133"/>
              </p:ext>
            </p:extLst>
          </p:nvPr>
        </p:nvGraphicFramePr>
        <p:xfrm>
          <a:off x="-3080517" y="-30093"/>
          <a:ext cx="125730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7CF01B3E-4C7A-4BB0-B560-D5603DC46DCA}"/>
              </a:ext>
            </a:extLst>
          </p:cNvPr>
          <p:cNvSpPr txBox="1"/>
          <p:nvPr/>
        </p:nvSpPr>
        <p:spPr>
          <a:xfrm>
            <a:off x="6875505" y="1488867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Proxima Nova Rg" panose="02000506030000020004" pitchFamily="50" charset="0"/>
              </a:rPr>
              <a:t>MANUAL DE POLÍTICAS Y PROCEDIMIENTOS DE OPERACIÓN DEL COMITÉ DE ÉTICA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7570FE7-F031-4D55-83C6-18D3ED6A96CA}"/>
              </a:ext>
            </a:extLst>
          </p:cNvPr>
          <p:cNvSpPr txBox="1"/>
          <p:nvPr/>
        </p:nvSpPr>
        <p:spPr>
          <a:xfrm>
            <a:off x="2108375" y="2721114"/>
            <a:ext cx="320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INTEGRIDAD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5B8316-3A4C-401D-9AF7-BA1EA5BCE519}"/>
              </a:ext>
            </a:extLst>
          </p:cNvPr>
          <p:cNvSpPr txBox="1"/>
          <p:nvPr/>
        </p:nvSpPr>
        <p:spPr>
          <a:xfrm>
            <a:off x="1143000" y="6381690"/>
            <a:ext cx="9689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hlinkClick r:id="rId8"/>
              </a:rPr>
              <a:t>https://www.sefircoahuila.gob.mx/servidores-publicos/etica-integridad/</a:t>
            </a:r>
            <a:r>
              <a:rPr lang="es-MX" sz="2000" dirty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9D515F4-05A6-4984-9723-8580A55AFE5A}"/>
              </a:ext>
            </a:extLst>
          </p:cNvPr>
          <p:cNvSpPr txBox="1"/>
          <p:nvPr/>
        </p:nvSpPr>
        <p:spPr>
          <a:xfrm>
            <a:off x="7266298" y="3886200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2"/>
                </a:solidFill>
                <a:latin typeface="Proxima Nova Rg" panose="02000506030000020004" pitchFamily="50" charset="0"/>
              </a:rPr>
              <a:t>Difusión ética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3419D26-6E15-4E06-8D2A-449E1C8207C7}"/>
              </a:ext>
            </a:extLst>
          </p:cNvPr>
          <p:cNvSpPr txBox="1"/>
          <p:nvPr/>
        </p:nvSpPr>
        <p:spPr>
          <a:xfrm>
            <a:off x="7255663" y="4129907"/>
            <a:ext cx="3209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2"/>
                </a:solidFill>
                <a:latin typeface="Proxima Nova Rg" panose="02000506030000020004" pitchFamily="50" charset="0"/>
              </a:rPr>
              <a:t>Atención a dudas o dilemas éticos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11BA5FF-D1A9-4819-9CB6-C243BC87FB05}"/>
              </a:ext>
            </a:extLst>
          </p:cNvPr>
          <p:cNvSpPr txBox="1"/>
          <p:nvPr/>
        </p:nvSpPr>
        <p:spPr>
          <a:xfrm>
            <a:off x="7255663" y="4403811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2"/>
                </a:solidFill>
                <a:latin typeface="Proxima Nova Rg" panose="02000506030000020004" pitchFamily="50" charset="0"/>
              </a:rPr>
              <a:t>Análisis de incidencias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A8A5B2BF-CE24-4E69-8E8C-3E42020259FF}"/>
              </a:ext>
            </a:extLst>
          </p:cNvPr>
          <p:cNvSpPr txBox="1"/>
          <p:nvPr/>
        </p:nvSpPr>
        <p:spPr>
          <a:xfrm>
            <a:off x="7255663" y="4689331"/>
            <a:ext cx="2557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2"/>
                </a:solidFill>
                <a:latin typeface="Proxima Nova Rg" panose="02000506030000020004" pitchFamily="50" charset="0"/>
              </a:rPr>
              <a:t>Aplicación de casos éticos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E3ABADD6-CB5A-4E00-8314-6D53C3B329D3}"/>
              </a:ext>
            </a:extLst>
          </p:cNvPr>
          <p:cNvSpPr txBox="1"/>
          <p:nvPr/>
        </p:nvSpPr>
        <p:spPr>
          <a:xfrm>
            <a:off x="7266296" y="4984500"/>
            <a:ext cx="2226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2"/>
                </a:solidFill>
                <a:latin typeface="Proxima Nova Rg" panose="02000506030000020004" pitchFamily="50" charset="0"/>
              </a:rPr>
              <a:t>Percepción ciudadana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2BA17370-6347-474B-BD85-375E27FE39D4}"/>
              </a:ext>
            </a:extLst>
          </p:cNvPr>
          <p:cNvSpPr txBox="1"/>
          <p:nvPr/>
        </p:nvSpPr>
        <p:spPr>
          <a:xfrm>
            <a:off x="7239000" y="5255799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2"/>
                </a:solidFill>
                <a:latin typeface="Proxima Nova Rg" panose="02000506030000020004" pitchFamily="50" charset="0"/>
              </a:rPr>
              <a:t>Informe de acciones del Comité de Ética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1EB0E2DC-77DE-47C7-8BD9-838BF9D9F590}"/>
              </a:ext>
            </a:extLst>
          </p:cNvPr>
          <p:cNvSpPr txBox="1"/>
          <p:nvPr/>
        </p:nvSpPr>
        <p:spPr>
          <a:xfrm>
            <a:off x="7249914" y="3602602"/>
            <a:ext cx="124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2"/>
                </a:solidFill>
                <a:latin typeface="Proxima Nova Rg" panose="02000506030000020004" pitchFamily="50" charset="0"/>
              </a:rPr>
              <a:t>ADEMÁS DE:</a:t>
            </a:r>
          </a:p>
        </p:txBody>
      </p:sp>
    </p:spTree>
    <p:extLst>
      <p:ext uri="{BB962C8B-B14F-4D97-AF65-F5344CB8AC3E}">
        <p14:creationId xmlns:p14="http://schemas.microsoft.com/office/powerpoint/2010/main" val="6311951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9">
            <a:extLst>
              <a:ext uri="{FF2B5EF4-FFF2-40B4-BE49-F238E27FC236}">
                <a16:creationId xmlns="" xmlns:a16="http://schemas.microsoft.com/office/drawing/2014/main" id="{DA462964-74B2-4088-A076-E8BB639E22DA}"/>
              </a:ext>
            </a:extLst>
          </p:cNvPr>
          <p:cNvSpPr txBox="1"/>
          <p:nvPr/>
        </p:nvSpPr>
        <p:spPr>
          <a:xfrm>
            <a:off x="575149" y="667858"/>
            <a:ext cx="931190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69595" algn="just">
              <a:spcBef>
                <a:spcPts val="95"/>
              </a:spcBef>
              <a:tabLst>
                <a:tab pos="380365" algn="l"/>
              </a:tabLst>
            </a:pPr>
            <a:r>
              <a:rPr lang="es-E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IV . CASOS ÉTICOS</a:t>
            </a:r>
            <a:endParaRPr sz="4800" b="1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C703B81-66F8-4260-8FB9-DDCEBBAA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5528" y="612123"/>
            <a:ext cx="919241" cy="1020067"/>
          </a:xfrm>
          <a:prstGeom prst="rect">
            <a:avLst/>
          </a:prstGeom>
        </p:spPr>
      </p:pic>
      <p:grpSp>
        <p:nvGrpSpPr>
          <p:cNvPr id="7" name="object 8">
            <a:extLst>
              <a:ext uri="{FF2B5EF4-FFF2-40B4-BE49-F238E27FC236}">
                <a16:creationId xmlns="" xmlns:a16="http://schemas.microsoft.com/office/drawing/2014/main" id="{59176310-CA3A-4EF4-A372-622B0A6B1F90}"/>
              </a:ext>
            </a:extLst>
          </p:cNvPr>
          <p:cNvGrpSpPr/>
          <p:nvPr/>
        </p:nvGrpSpPr>
        <p:grpSpPr>
          <a:xfrm>
            <a:off x="1219200" y="1542325"/>
            <a:ext cx="5638800" cy="109900"/>
            <a:chOff x="-12191" y="1513332"/>
            <a:chExt cx="9170035" cy="71755"/>
          </a:xfrm>
        </p:grpSpPr>
        <p:sp>
          <p:nvSpPr>
            <p:cNvPr id="8" name="object 9">
              <a:extLst>
                <a:ext uri="{FF2B5EF4-FFF2-40B4-BE49-F238E27FC236}">
                  <a16:creationId xmlns="" xmlns:a16="http://schemas.microsoft.com/office/drawing/2014/main" id="{04103A61-8E4E-4E54-9AA1-6B59B5C8F9F1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="" xmlns:a16="http://schemas.microsoft.com/office/drawing/2014/main" id="{2FDBC6F6-4031-423E-87B6-9960588E5947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C0EF0B5-7855-46BF-8FE8-535FD6EE40F2}"/>
              </a:ext>
            </a:extLst>
          </p:cNvPr>
          <p:cNvSpPr txBox="1"/>
          <p:nvPr/>
        </p:nvSpPr>
        <p:spPr>
          <a:xfrm>
            <a:off x="3048000" y="54864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/>
              <a:t>https://forms.gle/ju7z4AYhU5nFLFg29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BF47833-B380-446B-8B40-962B1777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01" y="1834296"/>
            <a:ext cx="3449997" cy="344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358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D0042FC0-82F8-4478-850F-2C6B98FDC1CE}"/>
              </a:ext>
            </a:extLst>
          </p:cNvPr>
          <p:cNvGrpSpPr/>
          <p:nvPr/>
        </p:nvGrpSpPr>
        <p:grpSpPr>
          <a:xfrm>
            <a:off x="1154061" y="635278"/>
            <a:ext cx="10035048" cy="6172603"/>
            <a:chOff x="1154061" y="635278"/>
            <a:chExt cx="10035048" cy="6172603"/>
          </a:xfrm>
        </p:grpSpPr>
        <p:pic>
          <p:nvPicPr>
            <p:cNvPr id="3" name="Imagen 2">
              <a:extLst>
                <a:ext uri="{FF2B5EF4-FFF2-40B4-BE49-F238E27FC236}">
                  <a16:creationId xmlns="" xmlns:a16="http://schemas.microsoft.com/office/drawing/2014/main" id="{A7FCBB26-A38F-4F80-95EA-8E24265F9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87" t="19766" r="19972" b="15152"/>
            <a:stretch/>
          </p:blipFill>
          <p:spPr>
            <a:xfrm>
              <a:off x="1412158" y="985269"/>
              <a:ext cx="9776951" cy="5822612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="" xmlns:a16="http://schemas.microsoft.com/office/drawing/2014/main" id="{93FB1B24-8699-43F0-8552-F7AF6D28D423}"/>
                </a:ext>
              </a:extLst>
            </p:cNvPr>
            <p:cNvSpPr txBox="1"/>
            <p:nvPr/>
          </p:nvSpPr>
          <p:spPr>
            <a:xfrm>
              <a:off x="1154061" y="3790336"/>
              <a:ext cx="516194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a)</a:t>
              </a:r>
            </a:p>
            <a:p>
              <a:endParaRPr lang="es-ES" sz="1000" dirty="0"/>
            </a:p>
            <a:p>
              <a:r>
                <a:rPr lang="es-ES" dirty="0"/>
                <a:t>b)</a:t>
              </a:r>
            </a:p>
            <a:p>
              <a:endParaRPr lang="es-ES" dirty="0"/>
            </a:p>
            <a:p>
              <a:r>
                <a:rPr lang="es-ES" dirty="0"/>
                <a:t>c)</a:t>
              </a:r>
            </a:p>
            <a:p>
              <a:endParaRPr lang="es-ES" sz="2600" dirty="0"/>
            </a:p>
            <a:p>
              <a:r>
                <a:rPr lang="es-ES" dirty="0"/>
                <a:t>d)</a:t>
              </a:r>
            </a:p>
            <a:p>
              <a:endParaRPr lang="es-ES" dirty="0"/>
            </a:p>
            <a:p>
              <a:r>
                <a:rPr lang="es-ES" dirty="0"/>
                <a:t>e)</a:t>
              </a:r>
              <a:endParaRPr lang="es-MX" dirty="0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="" xmlns:a16="http://schemas.microsoft.com/office/drawing/2014/main" id="{9F671A6A-AE49-4BAD-A4CD-75B628F8DCF7}"/>
                </a:ext>
              </a:extLst>
            </p:cNvPr>
            <p:cNvSpPr txBox="1"/>
            <p:nvPr/>
          </p:nvSpPr>
          <p:spPr>
            <a:xfrm>
              <a:off x="4812661" y="635278"/>
              <a:ext cx="2513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/>
                <a:t>CASO DE ÉTICA 1</a:t>
              </a:r>
              <a:endParaRPr lang="es-MX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767717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375" t="19093" r="19986" b="24481"/>
          <a:stretch/>
        </p:blipFill>
        <p:spPr>
          <a:xfrm>
            <a:off x="457200" y="1452265"/>
            <a:ext cx="11049000" cy="56866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731A84A-EC5E-433E-B9E8-835FE3DD4581}"/>
              </a:ext>
            </a:extLst>
          </p:cNvPr>
          <p:cNvSpPr txBox="1"/>
          <p:nvPr/>
        </p:nvSpPr>
        <p:spPr>
          <a:xfrm>
            <a:off x="762000" y="1062335"/>
            <a:ext cx="10591800" cy="461665"/>
          </a:xfrm>
          <a:prstGeom prst="rect">
            <a:avLst/>
          </a:prstGeom>
          <a:solidFill>
            <a:srgbClr val="A7D971"/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Proxima Nova Rg" panose="02000506030000020004" pitchFamily="50" charset="0"/>
              </a:rPr>
              <a:t>RESPUESTA CORRECTA: Inciso e) Se somete el caso al Comité de Ética </a:t>
            </a:r>
            <a:endParaRPr lang="es-MX" sz="24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0970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22533C9-F503-48F5-975B-3A3C52547435}"/>
              </a:ext>
            </a:extLst>
          </p:cNvPr>
          <p:cNvSpPr txBox="1"/>
          <p:nvPr/>
        </p:nvSpPr>
        <p:spPr>
          <a:xfrm>
            <a:off x="4812661" y="635278"/>
            <a:ext cx="2513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CASO DE ÉTICA 2</a:t>
            </a:r>
            <a:endParaRPr lang="es-MX" sz="20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CA6AF2C7-5DF8-49A5-AAE6-B0EA40EE682E}"/>
              </a:ext>
            </a:extLst>
          </p:cNvPr>
          <p:cNvGrpSpPr/>
          <p:nvPr/>
        </p:nvGrpSpPr>
        <p:grpSpPr>
          <a:xfrm>
            <a:off x="1226305" y="1253612"/>
            <a:ext cx="9481292" cy="5437546"/>
            <a:chOff x="1226305" y="1253612"/>
            <a:chExt cx="9481292" cy="5437546"/>
          </a:xfrm>
        </p:grpSpPr>
        <p:pic>
          <p:nvPicPr>
            <p:cNvPr id="4" name="Imagen 3">
              <a:extLst>
                <a:ext uri="{FF2B5EF4-FFF2-40B4-BE49-F238E27FC236}">
                  <a16:creationId xmlns="" xmlns:a16="http://schemas.microsoft.com/office/drawing/2014/main" id="{93D5B7BE-A708-4748-A06B-1DE21EA8D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78" t="16271" r="19153" b="20211"/>
            <a:stretch/>
          </p:blipFill>
          <p:spPr>
            <a:xfrm>
              <a:off x="1484402" y="1253612"/>
              <a:ext cx="9223195" cy="525567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="" xmlns:a16="http://schemas.microsoft.com/office/drawing/2014/main" id="{96A0E17F-6CD9-4DFC-A4BF-FE3367D2BF75}"/>
                </a:ext>
              </a:extLst>
            </p:cNvPr>
            <p:cNvSpPr txBox="1"/>
            <p:nvPr/>
          </p:nvSpPr>
          <p:spPr>
            <a:xfrm>
              <a:off x="1226305" y="4321278"/>
              <a:ext cx="516194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a)</a:t>
              </a:r>
            </a:p>
            <a:p>
              <a:endParaRPr lang="es-ES" sz="1000" dirty="0"/>
            </a:p>
            <a:p>
              <a:r>
                <a:rPr lang="es-ES" dirty="0"/>
                <a:t>b)</a:t>
              </a:r>
            </a:p>
            <a:p>
              <a:endParaRPr lang="es-ES" sz="2400" dirty="0"/>
            </a:p>
            <a:p>
              <a:r>
                <a:rPr lang="es-ES" dirty="0"/>
                <a:t>c)</a:t>
              </a:r>
            </a:p>
            <a:p>
              <a:endParaRPr lang="es-ES" dirty="0"/>
            </a:p>
            <a:p>
              <a:endParaRPr lang="es-ES" sz="600" dirty="0"/>
            </a:p>
            <a:p>
              <a:r>
                <a:rPr lang="es-ES" dirty="0"/>
                <a:t>d)</a:t>
              </a:r>
            </a:p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33295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D486463-C242-4264-942F-48E1052BE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0" t="17956" r="22405" b="24630"/>
          <a:stretch/>
        </p:blipFill>
        <p:spPr>
          <a:xfrm>
            <a:off x="1570238" y="1487837"/>
            <a:ext cx="9122342" cy="495945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B09CDF00-05CE-461C-BAC6-D7F32EB9B142}"/>
              </a:ext>
            </a:extLst>
          </p:cNvPr>
          <p:cNvSpPr txBox="1"/>
          <p:nvPr/>
        </p:nvSpPr>
        <p:spPr>
          <a:xfrm>
            <a:off x="1696063" y="1091381"/>
            <a:ext cx="8996517" cy="369332"/>
          </a:xfrm>
          <a:prstGeom prst="rect">
            <a:avLst/>
          </a:prstGeom>
          <a:solidFill>
            <a:srgbClr val="A7D971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RESPUESTA CORRECTA: Inciso b) Lo informa al Órgano Interno de Control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1280403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9">
            <a:extLst>
              <a:ext uri="{FF2B5EF4-FFF2-40B4-BE49-F238E27FC236}">
                <a16:creationId xmlns="" xmlns:a16="http://schemas.microsoft.com/office/drawing/2014/main" id="{DA462964-74B2-4088-A076-E8BB639E22DA}"/>
              </a:ext>
            </a:extLst>
          </p:cNvPr>
          <p:cNvSpPr txBox="1"/>
          <p:nvPr/>
        </p:nvSpPr>
        <p:spPr>
          <a:xfrm>
            <a:off x="914400" y="685800"/>
            <a:ext cx="931190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69595" algn="just">
              <a:spcBef>
                <a:spcPts val="95"/>
              </a:spcBef>
              <a:tabLst>
                <a:tab pos="380365" algn="l"/>
              </a:tabLst>
            </a:pPr>
            <a:r>
              <a:rPr lang="es-E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EVALUACIÓN  FINAL</a:t>
            </a:r>
            <a:endParaRPr sz="4800" b="1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C703B81-66F8-4260-8FB9-DDCEBBAA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4780" y="459178"/>
            <a:ext cx="919241" cy="10200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6215CB61-5BD8-4F01-8736-EC03FF38415E}"/>
              </a:ext>
            </a:extLst>
          </p:cNvPr>
          <p:cNvSpPr txBox="1"/>
          <p:nvPr/>
        </p:nvSpPr>
        <p:spPr>
          <a:xfrm>
            <a:off x="2400300" y="5587425"/>
            <a:ext cx="739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/>
              <a:t>https://forms.gle/3uxuCMjsHPR8XMHC7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925EC32-0320-45AA-ADC1-BFF6F4D99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8800"/>
            <a:ext cx="3499761" cy="34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11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="" xmlns:a16="http://schemas.microsoft.com/office/drawing/2014/main" id="{AB49BC9D-061C-4E55-A33D-BF16DA6FA775}"/>
              </a:ext>
            </a:extLst>
          </p:cNvPr>
          <p:cNvGraphicFramePr>
            <a:graphicFrameLocks noGrp="1"/>
          </p:cNvGraphicFramePr>
          <p:nvPr/>
        </p:nvGraphicFramePr>
        <p:xfrm>
          <a:off x="982663" y="4033838"/>
          <a:ext cx="9867899" cy="1528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6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0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890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4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571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54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es-MX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SESORA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 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es-MX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SESORA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8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es-MX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SESORA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effectLst/>
                        </a:rPr>
                        <a:t> 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15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ING. NANCY YASMÍN BECERRA SALAS</a:t>
                      </a:r>
                    </a:p>
                    <a:p>
                      <a:pPr algn="ctr" fontAlgn="b"/>
                      <a:r>
                        <a:rPr lang="es-ES" sz="1600" u="sng" strike="noStrike" dirty="0">
                          <a:effectLst/>
                          <a:hlinkClick r:id="rId2"/>
                        </a:rPr>
                        <a:t>nancy.becerra@coahuila.gob.mx</a:t>
                      </a:r>
                      <a:endParaRPr lang="es-ES" sz="1600" u="sng" strike="noStrike" dirty="0">
                        <a:effectLst/>
                      </a:endParaRPr>
                    </a:p>
                    <a:p>
                      <a:pPr algn="ctr" fontAlgn="b"/>
                      <a:endParaRPr lang="es-ES" sz="1600" u="sng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EXT</a:t>
                      </a:r>
                      <a:r>
                        <a:rPr lang="es-MX" sz="1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5887</a:t>
                      </a:r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LIC. MARIANA GARCÍA BRIONES</a:t>
                      </a:r>
                    </a:p>
                    <a:p>
                      <a:pPr algn="ctr" fontAlgn="b"/>
                      <a:r>
                        <a:rPr lang="es-MX" sz="16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" action="ppaction://noaction"/>
                        </a:rPr>
                        <a:t>mariana.garcia@coahuila.gob.mx</a:t>
                      </a:r>
                      <a:endParaRPr lang="es-MX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 5830</a:t>
                      </a: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LIC. ADINDA GONZÁLEZ AGUILAR</a:t>
                      </a:r>
                    </a:p>
                    <a:p>
                      <a:pPr algn="ctr" fontAlgn="b"/>
                      <a:r>
                        <a:rPr lang="es-ES" sz="1600" u="sng" strike="noStrike" dirty="0">
                          <a:effectLst/>
                          <a:hlinkClick r:id="rId3"/>
                        </a:rPr>
                        <a:t>gonzalezadinda@gmail.com</a:t>
                      </a:r>
                      <a:endParaRPr lang="es-ES" sz="1600" u="sng" strike="noStrike" dirty="0">
                        <a:effectLst/>
                      </a:endParaRPr>
                    </a:p>
                    <a:p>
                      <a:pPr algn="ctr" fontAlgn="b"/>
                      <a:endParaRPr lang="es-ES" sz="1600" u="sng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EXT</a:t>
                      </a:r>
                      <a:r>
                        <a:rPr lang="es-MX" sz="1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5830</a:t>
                      </a:r>
                      <a:endParaRPr lang="es-MX" sz="16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9897" name="CuadroTexto 4">
            <a:extLst>
              <a:ext uri="{FF2B5EF4-FFF2-40B4-BE49-F238E27FC236}">
                <a16:creationId xmlns="" xmlns:a16="http://schemas.microsoft.com/office/drawing/2014/main" id="{9A6AD3A5-963A-42C0-835A-B5D403FA52F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11450" y="1731963"/>
            <a:ext cx="5959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MX" altLang="es-MX" sz="1600"/>
              <a:t>MTRO. RICARDO SÁNCHEZ ARRIAGA</a:t>
            </a:r>
          </a:p>
          <a:p>
            <a:pPr algn="ctr"/>
            <a:r>
              <a:rPr lang="es-MX" altLang="es-MX" sz="1600"/>
              <a:t>COORDINADOR GENERAL DE INNOVACIÓN GUBERNAMENTAL</a:t>
            </a:r>
          </a:p>
          <a:p>
            <a:pPr algn="ctr"/>
            <a:r>
              <a:rPr lang="es-MX" altLang="es-MX" sz="1600">
                <a:hlinkClick r:id="rId4"/>
              </a:rPr>
              <a:t>ricardo.sanchez@coahuila.gob.mx</a:t>
            </a:r>
            <a:r>
              <a:rPr lang="es-MX" altLang="es-MX" sz="1600"/>
              <a:t> EXT 5890</a:t>
            </a:r>
          </a:p>
          <a:p>
            <a:pPr algn="ctr"/>
            <a:endParaRPr lang="es-MX" altLang="es-MX" sz="1600"/>
          </a:p>
        </p:txBody>
      </p:sp>
      <p:sp>
        <p:nvSpPr>
          <p:cNvPr id="79898" name="Rectángulo 5">
            <a:extLst>
              <a:ext uri="{FF2B5EF4-FFF2-40B4-BE49-F238E27FC236}">
                <a16:creationId xmlns="" xmlns:a16="http://schemas.microsoft.com/office/drawing/2014/main" id="{8A16F177-1EED-4922-993B-4AFBB5BCF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1057275"/>
            <a:ext cx="2503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/>
            <a:r>
              <a:rPr lang="es-MX" altLang="es-MX" sz="3600" b="1">
                <a:solidFill>
                  <a:srgbClr val="000000"/>
                </a:solidFill>
                <a:latin typeface="Calibri" panose="020F0502020204030204" pitchFamily="34" charset="0"/>
              </a:rPr>
              <a:t>CONTACTOS</a:t>
            </a:r>
          </a:p>
        </p:txBody>
      </p:sp>
      <p:sp>
        <p:nvSpPr>
          <p:cNvPr id="79899" name="CuadroTexto 6">
            <a:extLst>
              <a:ext uri="{FF2B5EF4-FFF2-40B4-BE49-F238E27FC236}">
                <a16:creationId xmlns="" xmlns:a16="http://schemas.microsoft.com/office/drawing/2014/main" id="{0208E8E3-C3EC-4853-97ED-D318F79A392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11450" y="2932113"/>
            <a:ext cx="59594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MX" altLang="es-MX" sz="1600"/>
              <a:t>ING. MARÍA DE LOS ÁNGELES RODRÍGUEZ BANDA</a:t>
            </a:r>
          </a:p>
          <a:p>
            <a:pPr algn="ctr"/>
            <a:r>
              <a:rPr lang="es-MX" altLang="es-MX" sz="1600"/>
              <a:t>DIRECTORA DE DESARROLLO ADMINISTRATIVO</a:t>
            </a:r>
          </a:p>
          <a:p>
            <a:pPr algn="ctr"/>
            <a:r>
              <a:rPr lang="es-MX" altLang="es-MX" sz="1600">
                <a:hlinkClick r:id="rId5"/>
              </a:rPr>
              <a:t>madelosangeles.rodriguez@coahuila.gob.mx</a:t>
            </a:r>
            <a:r>
              <a:rPr lang="es-MX" altLang="es-MX" sz="1600"/>
              <a:t> EXT 5831</a:t>
            </a:r>
          </a:p>
          <a:p>
            <a:pPr algn="ctr"/>
            <a:endParaRPr lang="es-MX" altLang="es-MX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639AE27-26D1-46AD-BCA4-3598ABE27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6766" r="11249" b="5533"/>
          <a:stretch/>
        </p:blipFill>
        <p:spPr>
          <a:xfrm>
            <a:off x="1295399" y="914400"/>
            <a:ext cx="9556087" cy="5301113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="" xmlns:a16="http://schemas.microsoft.com/office/drawing/2014/main" id="{9F7ECD9A-F8F7-4C68-B438-C90355D0869F}"/>
              </a:ext>
            </a:extLst>
          </p:cNvPr>
          <p:cNvSpPr/>
          <p:nvPr/>
        </p:nvSpPr>
        <p:spPr>
          <a:xfrm>
            <a:off x="2895600" y="3048000"/>
            <a:ext cx="2895600" cy="3048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4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8A1A05B-D241-4569-A6B0-99827B0EC846}"/>
              </a:ext>
            </a:extLst>
          </p:cNvPr>
          <p:cNvPicPr/>
          <p:nvPr/>
        </p:nvPicPr>
        <p:blipFill rotWithShape="1">
          <a:blip r:embed="rId3"/>
          <a:srcRect l="13767" t="45352" r="33542" b="25099"/>
          <a:stretch/>
        </p:blipFill>
        <p:spPr bwMode="auto">
          <a:xfrm>
            <a:off x="1143000" y="1371600"/>
            <a:ext cx="10210800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47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7148</TotalTime>
  <Words>3707</Words>
  <Application>Microsoft Office PowerPoint</Application>
  <PresentationFormat>Panorámica</PresentationFormat>
  <Paragraphs>997</Paragraphs>
  <Slides>90</Slides>
  <Notes>21</Notes>
  <HiddenSlides>0</HiddenSlides>
  <MMClips>2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102" baseType="lpstr">
      <vt:lpstr>Aptos</vt:lpstr>
      <vt:lpstr>Arial</vt:lpstr>
      <vt:lpstr>Arial MT</vt:lpstr>
      <vt:lpstr>Calibri</vt:lpstr>
      <vt:lpstr>Calibri Light</vt:lpstr>
      <vt:lpstr>Courier New</vt:lpstr>
      <vt:lpstr>Proxima Nova</vt:lpstr>
      <vt:lpstr>Proxima Nova Rg</vt:lpstr>
      <vt:lpstr>Proxima Nova Th</vt:lpstr>
      <vt:lpstr>Times New Roman</vt:lpstr>
      <vt:lpstr>Wingdings</vt:lpstr>
      <vt:lpstr>Office Theme</vt:lpstr>
      <vt:lpstr>Presentación de PowerPoint</vt:lpstr>
      <vt:lpstr>SESIÓN DE DIFUSIÓN  COMITÉS DE ÉTICA</vt:lpstr>
      <vt:lpstr>        OBJETIVO  Proporcionar información sobre las fases del Programa Estatal de Integridad, su impacto en el Modelo Estatal de Control y aplicación a través de los Comités de Ética.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Ley General del Sistema Nacional Anticorrupción</vt:lpstr>
      <vt:lpstr>I. ANTECEDENTES</vt:lpstr>
      <vt:lpstr>I. ANTECEDENTES</vt:lpstr>
      <vt:lpstr>Presentación de PowerPoint</vt:lpstr>
      <vt:lpstr>I. ANTECEDENTES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CONFORMACIÓN DEL COMITÉ DE ÉTICA </vt:lpstr>
      <vt:lpstr>Presentación de PowerPoint</vt:lpstr>
      <vt:lpstr>Presentación de PowerPoint</vt:lpstr>
      <vt:lpstr>Presentación de PowerPoint</vt:lpstr>
      <vt:lpstr>Presentación de PowerPoint</vt:lpstr>
      <vt:lpstr>OPERACIÓN DEL COMITÉ DE ÉTICA</vt:lpstr>
      <vt:lpstr>Presentación de PowerPoint</vt:lpstr>
      <vt:lpstr>OPERACIÓN DEL COMITÉ DE ÉTICA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OPERAIÓN DEL COMITÉ DE ÉTICA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Gerardo Castillo</dc:creator>
  <cp:lastModifiedBy>Angeles</cp:lastModifiedBy>
  <cp:revision>82</cp:revision>
  <cp:lastPrinted>2024-07-08T16:31:42Z</cp:lastPrinted>
  <dcterms:created xsi:type="dcterms:W3CDTF">2022-09-26T16:17:26Z</dcterms:created>
  <dcterms:modified xsi:type="dcterms:W3CDTF">2025-04-10T21:40:44Z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2022-09-26T00:00:00Z</vt:filetime>
  </property>
</Properties>
</file>